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Lst>
  <p:sldSz cx="21383625" cy="30545088"/>
  <p:notesSz cx="10234613" cy="14662150"/>
  <p:defaultTextStyle>
    <a:defPPr>
      <a:defRPr lang="en-US"/>
    </a:defPPr>
    <a:lvl1pPr marL="0" algn="l" defTabSz="2119488" rtl="0" eaLnBrk="1" latinLnBrk="0" hangingPunct="1">
      <a:defRPr sz="4172" kern="1200">
        <a:solidFill>
          <a:schemeClr val="tx1"/>
        </a:solidFill>
        <a:latin typeface="+mn-lt"/>
        <a:ea typeface="+mn-ea"/>
        <a:cs typeface="+mn-cs"/>
      </a:defRPr>
    </a:lvl1pPr>
    <a:lvl2pPr marL="1059744" algn="l" defTabSz="2119488" rtl="0" eaLnBrk="1" latinLnBrk="0" hangingPunct="1">
      <a:defRPr sz="4172" kern="1200">
        <a:solidFill>
          <a:schemeClr val="tx1"/>
        </a:solidFill>
        <a:latin typeface="+mn-lt"/>
        <a:ea typeface="+mn-ea"/>
        <a:cs typeface="+mn-cs"/>
      </a:defRPr>
    </a:lvl2pPr>
    <a:lvl3pPr marL="2119488" algn="l" defTabSz="2119488" rtl="0" eaLnBrk="1" latinLnBrk="0" hangingPunct="1">
      <a:defRPr sz="4172" kern="1200">
        <a:solidFill>
          <a:schemeClr val="tx1"/>
        </a:solidFill>
        <a:latin typeface="+mn-lt"/>
        <a:ea typeface="+mn-ea"/>
        <a:cs typeface="+mn-cs"/>
      </a:defRPr>
    </a:lvl3pPr>
    <a:lvl4pPr marL="3179232" algn="l" defTabSz="2119488" rtl="0" eaLnBrk="1" latinLnBrk="0" hangingPunct="1">
      <a:defRPr sz="4172" kern="1200">
        <a:solidFill>
          <a:schemeClr val="tx1"/>
        </a:solidFill>
        <a:latin typeface="+mn-lt"/>
        <a:ea typeface="+mn-ea"/>
        <a:cs typeface="+mn-cs"/>
      </a:defRPr>
    </a:lvl4pPr>
    <a:lvl5pPr marL="4238976" algn="l" defTabSz="2119488" rtl="0" eaLnBrk="1" latinLnBrk="0" hangingPunct="1">
      <a:defRPr sz="4172" kern="1200">
        <a:solidFill>
          <a:schemeClr val="tx1"/>
        </a:solidFill>
        <a:latin typeface="+mn-lt"/>
        <a:ea typeface="+mn-ea"/>
        <a:cs typeface="+mn-cs"/>
      </a:defRPr>
    </a:lvl5pPr>
    <a:lvl6pPr marL="5298719" algn="l" defTabSz="2119488" rtl="0" eaLnBrk="1" latinLnBrk="0" hangingPunct="1">
      <a:defRPr sz="4172" kern="1200">
        <a:solidFill>
          <a:schemeClr val="tx1"/>
        </a:solidFill>
        <a:latin typeface="+mn-lt"/>
        <a:ea typeface="+mn-ea"/>
        <a:cs typeface="+mn-cs"/>
      </a:defRPr>
    </a:lvl6pPr>
    <a:lvl7pPr marL="6358463" algn="l" defTabSz="2119488" rtl="0" eaLnBrk="1" latinLnBrk="0" hangingPunct="1">
      <a:defRPr sz="4172" kern="1200">
        <a:solidFill>
          <a:schemeClr val="tx1"/>
        </a:solidFill>
        <a:latin typeface="+mn-lt"/>
        <a:ea typeface="+mn-ea"/>
        <a:cs typeface="+mn-cs"/>
      </a:defRPr>
    </a:lvl7pPr>
    <a:lvl8pPr marL="7418207" algn="l" defTabSz="2119488" rtl="0" eaLnBrk="1" latinLnBrk="0" hangingPunct="1">
      <a:defRPr sz="4172" kern="1200">
        <a:solidFill>
          <a:schemeClr val="tx1"/>
        </a:solidFill>
        <a:latin typeface="+mn-lt"/>
        <a:ea typeface="+mn-ea"/>
        <a:cs typeface="+mn-cs"/>
      </a:defRPr>
    </a:lvl8pPr>
    <a:lvl9pPr marL="8477951" algn="l" defTabSz="2119488" rtl="0" eaLnBrk="1" latinLnBrk="0" hangingPunct="1">
      <a:defRPr sz="4172"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43" autoAdjust="0"/>
    <p:restoredTop sz="94660"/>
  </p:normalViewPr>
  <p:slideViewPr>
    <p:cSldViewPr snapToGrid="0">
      <p:cViewPr>
        <p:scale>
          <a:sx n="25" d="100"/>
          <a:sy n="25" d="100"/>
        </p:scale>
        <p:origin x="1704" y="-16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3772" y="4998932"/>
            <a:ext cx="18176081" cy="10634216"/>
          </a:xfrm>
        </p:spPr>
        <p:txBody>
          <a:bodyPr anchor="b"/>
          <a:lstStyle>
            <a:lvl1pPr algn="ctr">
              <a:defRPr sz="14031"/>
            </a:lvl1pPr>
          </a:lstStyle>
          <a:p>
            <a:r>
              <a:rPr lang="en-US"/>
              <a:t>Click to edit Master title style</a:t>
            </a:r>
            <a:endParaRPr lang="en-US" dirty="0"/>
          </a:p>
        </p:txBody>
      </p:sp>
      <p:sp>
        <p:nvSpPr>
          <p:cNvPr id="3" name="Subtitle 2"/>
          <p:cNvSpPr>
            <a:spLocks noGrp="1"/>
          </p:cNvSpPr>
          <p:nvPr>
            <p:ph type="subTitle" idx="1"/>
          </p:nvPr>
        </p:nvSpPr>
        <p:spPr>
          <a:xfrm>
            <a:off x="2672953" y="16043244"/>
            <a:ext cx="16037719" cy="7374657"/>
          </a:xfrm>
        </p:spPr>
        <p:txBody>
          <a:bodyPr/>
          <a:lstStyle>
            <a:lvl1pPr marL="0" indent="0" algn="ctr">
              <a:buNone/>
              <a:defRPr sz="5612"/>
            </a:lvl1pPr>
            <a:lvl2pPr marL="1069162" indent="0" algn="ctr">
              <a:buNone/>
              <a:defRPr sz="4677"/>
            </a:lvl2pPr>
            <a:lvl3pPr marL="2138324" indent="0" algn="ctr">
              <a:buNone/>
              <a:defRPr sz="4209"/>
            </a:lvl3pPr>
            <a:lvl4pPr marL="3207487" indent="0" algn="ctr">
              <a:buNone/>
              <a:defRPr sz="3742"/>
            </a:lvl4pPr>
            <a:lvl5pPr marL="4276649" indent="0" algn="ctr">
              <a:buNone/>
              <a:defRPr sz="3742"/>
            </a:lvl5pPr>
            <a:lvl6pPr marL="5345811" indent="0" algn="ctr">
              <a:buNone/>
              <a:defRPr sz="3742"/>
            </a:lvl6pPr>
            <a:lvl7pPr marL="6414973" indent="0" algn="ctr">
              <a:buNone/>
              <a:defRPr sz="3742"/>
            </a:lvl7pPr>
            <a:lvl8pPr marL="7484135" indent="0" algn="ctr">
              <a:buNone/>
              <a:defRPr sz="3742"/>
            </a:lvl8pPr>
            <a:lvl9pPr marL="8553298" indent="0" algn="ctr">
              <a:buNone/>
              <a:defRPr sz="3742"/>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53E2C6-8CDE-4FA4-9434-0173729C9153}" type="datetimeFigureOut">
              <a:rPr lang="en-IN" smtClean="0"/>
              <a:t>17-05-2018</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A8FA1BF-A921-4444-88C6-9EFD5BFD1773}" type="slidenum">
              <a:rPr lang="en-IN" smtClean="0"/>
              <a:t>‹#›</a:t>
            </a:fld>
            <a:endParaRPr lang="en-IN" dirty="0"/>
          </a:p>
        </p:txBody>
      </p:sp>
    </p:spTree>
    <p:extLst>
      <p:ext uri="{BB962C8B-B14F-4D97-AF65-F5344CB8AC3E}">
        <p14:creationId xmlns:p14="http://schemas.microsoft.com/office/powerpoint/2010/main" val="812842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3E2C6-8CDE-4FA4-9434-0173729C9153}" type="datetimeFigureOut">
              <a:rPr lang="en-IN" smtClean="0"/>
              <a:t>17-05-2018</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A8FA1BF-A921-4444-88C6-9EFD5BFD1773}" type="slidenum">
              <a:rPr lang="en-IN" smtClean="0"/>
              <a:t>‹#›</a:t>
            </a:fld>
            <a:endParaRPr lang="en-IN" dirty="0"/>
          </a:p>
        </p:txBody>
      </p:sp>
    </p:spTree>
    <p:extLst>
      <p:ext uri="{BB962C8B-B14F-4D97-AF65-F5344CB8AC3E}">
        <p14:creationId xmlns:p14="http://schemas.microsoft.com/office/powerpoint/2010/main" val="39903443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2658" y="1626243"/>
            <a:ext cx="4610844" cy="258855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70125" y="1626243"/>
            <a:ext cx="13565237" cy="258855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3E2C6-8CDE-4FA4-9434-0173729C9153}" type="datetimeFigureOut">
              <a:rPr lang="en-IN" smtClean="0"/>
              <a:t>17-05-2018</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A8FA1BF-A921-4444-88C6-9EFD5BFD1773}" type="slidenum">
              <a:rPr lang="en-IN" smtClean="0"/>
              <a:t>‹#›</a:t>
            </a:fld>
            <a:endParaRPr lang="en-IN" dirty="0"/>
          </a:p>
        </p:txBody>
      </p:sp>
    </p:spTree>
    <p:extLst>
      <p:ext uri="{BB962C8B-B14F-4D97-AF65-F5344CB8AC3E}">
        <p14:creationId xmlns:p14="http://schemas.microsoft.com/office/powerpoint/2010/main" val="7100738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3E2C6-8CDE-4FA4-9434-0173729C9153}" type="datetimeFigureOut">
              <a:rPr lang="en-IN" smtClean="0"/>
              <a:t>17-05-2018</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A8FA1BF-A921-4444-88C6-9EFD5BFD1773}" type="slidenum">
              <a:rPr lang="en-IN" smtClean="0"/>
              <a:t>‹#›</a:t>
            </a:fld>
            <a:endParaRPr lang="en-IN" dirty="0"/>
          </a:p>
        </p:txBody>
      </p:sp>
    </p:spTree>
    <p:extLst>
      <p:ext uri="{BB962C8B-B14F-4D97-AF65-F5344CB8AC3E}">
        <p14:creationId xmlns:p14="http://schemas.microsoft.com/office/powerpoint/2010/main" val="3100812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8988" y="7615069"/>
            <a:ext cx="18443377" cy="12705906"/>
          </a:xfrm>
        </p:spPr>
        <p:txBody>
          <a:bodyPr anchor="b"/>
          <a:lstStyle>
            <a:lvl1pPr>
              <a:defRPr sz="14031"/>
            </a:lvl1pPr>
          </a:lstStyle>
          <a:p>
            <a:r>
              <a:rPr lang="en-US"/>
              <a:t>Click to edit Master title style</a:t>
            </a:r>
            <a:endParaRPr lang="en-US" dirty="0"/>
          </a:p>
        </p:txBody>
      </p:sp>
      <p:sp>
        <p:nvSpPr>
          <p:cNvPr id="3" name="Text Placeholder 2"/>
          <p:cNvSpPr>
            <a:spLocks noGrp="1"/>
          </p:cNvSpPr>
          <p:nvPr>
            <p:ph type="body" idx="1"/>
          </p:nvPr>
        </p:nvSpPr>
        <p:spPr>
          <a:xfrm>
            <a:off x="1458988" y="20441178"/>
            <a:ext cx="18443377" cy="6681736"/>
          </a:xfrm>
        </p:spPr>
        <p:txBody>
          <a:bodyPr/>
          <a:lstStyle>
            <a:lvl1pPr marL="0" indent="0">
              <a:buNone/>
              <a:defRPr sz="5612">
                <a:solidFill>
                  <a:schemeClr val="tx1"/>
                </a:solidFill>
              </a:defRPr>
            </a:lvl1pPr>
            <a:lvl2pPr marL="1069162" indent="0">
              <a:buNone/>
              <a:defRPr sz="4677">
                <a:solidFill>
                  <a:schemeClr val="tx1">
                    <a:tint val="75000"/>
                  </a:schemeClr>
                </a:solidFill>
              </a:defRPr>
            </a:lvl2pPr>
            <a:lvl3pPr marL="2138324" indent="0">
              <a:buNone/>
              <a:defRPr sz="4209">
                <a:solidFill>
                  <a:schemeClr val="tx1">
                    <a:tint val="75000"/>
                  </a:schemeClr>
                </a:solidFill>
              </a:defRPr>
            </a:lvl3pPr>
            <a:lvl4pPr marL="3207487" indent="0">
              <a:buNone/>
              <a:defRPr sz="3742">
                <a:solidFill>
                  <a:schemeClr val="tx1">
                    <a:tint val="75000"/>
                  </a:schemeClr>
                </a:solidFill>
              </a:defRPr>
            </a:lvl4pPr>
            <a:lvl5pPr marL="4276649" indent="0">
              <a:buNone/>
              <a:defRPr sz="3742">
                <a:solidFill>
                  <a:schemeClr val="tx1">
                    <a:tint val="75000"/>
                  </a:schemeClr>
                </a:solidFill>
              </a:defRPr>
            </a:lvl5pPr>
            <a:lvl6pPr marL="5345811" indent="0">
              <a:buNone/>
              <a:defRPr sz="3742">
                <a:solidFill>
                  <a:schemeClr val="tx1">
                    <a:tint val="75000"/>
                  </a:schemeClr>
                </a:solidFill>
              </a:defRPr>
            </a:lvl6pPr>
            <a:lvl7pPr marL="6414973" indent="0">
              <a:buNone/>
              <a:defRPr sz="3742">
                <a:solidFill>
                  <a:schemeClr val="tx1">
                    <a:tint val="75000"/>
                  </a:schemeClr>
                </a:solidFill>
              </a:defRPr>
            </a:lvl7pPr>
            <a:lvl8pPr marL="7484135" indent="0">
              <a:buNone/>
              <a:defRPr sz="3742">
                <a:solidFill>
                  <a:schemeClr val="tx1">
                    <a:tint val="75000"/>
                  </a:schemeClr>
                </a:solidFill>
              </a:defRPr>
            </a:lvl8pPr>
            <a:lvl9pPr marL="8553298" indent="0">
              <a:buNone/>
              <a:defRPr sz="3742">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53E2C6-8CDE-4FA4-9434-0173729C9153}" type="datetimeFigureOut">
              <a:rPr lang="en-IN" smtClean="0"/>
              <a:t>17-05-2018</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A8FA1BF-A921-4444-88C6-9EFD5BFD1773}" type="slidenum">
              <a:rPr lang="en-IN" smtClean="0"/>
              <a:t>‹#›</a:t>
            </a:fld>
            <a:endParaRPr lang="en-IN" dirty="0"/>
          </a:p>
        </p:txBody>
      </p:sp>
    </p:spTree>
    <p:extLst>
      <p:ext uri="{BB962C8B-B14F-4D97-AF65-F5344CB8AC3E}">
        <p14:creationId xmlns:p14="http://schemas.microsoft.com/office/powerpoint/2010/main" val="40351590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470124" y="8131215"/>
            <a:ext cx="9088041" cy="193805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0825460" y="8131215"/>
            <a:ext cx="9088041" cy="193805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53E2C6-8CDE-4FA4-9434-0173729C9153}" type="datetimeFigureOut">
              <a:rPr lang="en-IN" smtClean="0"/>
              <a:t>17-05-2018</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A8FA1BF-A921-4444-88C6-9EFD5BFD1773}" type="slidenum">
              <a:rPr lang="en-IN" smtClean="0"/>
              <a:t>‹#›</a:t>
            </a:fld>
            <a:endParaRPr lang="en-IN" dirty="0"/>
          </a:p>
        </p:txBody>
      </p:sp>
    </p:spTree>
    <p:extLst>
      <p:ext uri="{BB962C8B-B14F-4D97-AF65-F5344CB8AC3E}">
        <p14:creationId xmlns:p14="http://schemas.microsoft.com/office/powerpoint/2010/main" val="14281645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2909" y="1626250"/>
            <a:ext cx="18443377" cy="59039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72912" y="7487791"/>
            <a:ext cx="9046274" cy="3669651"/>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en-US"/>
              <a:t>Click to edit Master text styles</a:t>
            </a:r>
          </a:p>
        </p:txBody>
      </p:sp>
      <p:sp>
        <p:nvSpPr>
          <p:cNvPr id="4" name="Content Placeholder 3"/>
          <p:cNvSpPr>
            <a:spLocks noGrp="1"/>
          </p:cNvSpPr>
          <p:nvPr>
            <p:ph sz="half" idx="2"/>
          </p:nvPr>
        </p:nvSpPr>
        <p:spPr>
          <a:xfrm>
            <a:off x="1472912" y="11157442"/>
            <a:ext cx="9046274" cy="164109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0825461" y="7487791"/>
            <a:ext cx="9090826" cy="3669651"/>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en-US"/>
              <a:t>Click to edit Master text styles</a:t>
            </a:r>
          </a:p>
        </p:txBody>
      </p:sp>
      <p:sp>
        <p:nvSpPr>
          <p:cNvPr id="6" name="Content Placeholder 5"/>
          <p:cNvSpPr>
            <a:spLocks noGrp="1"/>
          </p:cNvSpPr>
          <p:nvPr>
            <p:ph sz="quarter" idx="4"/>
          </p:nvPr>
        </p:nvSpPr>
        <p:spPr>
          <a:xfrm>
            <a:off x="10825461" y="11157442"/>
            <a:ext cx="9090826" cy="164109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53E2C6-8CDE-4FA4-9434-0173729C9153}" type="datetimeFigureOut">
              <a:rPr lang="en-IN" smtClean="0"/>
              <a:t>17-05-2018</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AA8FA1BF-A921-4444-88C6-9EFD5BFD1773}" type="slidenum">
              <a:rPr lang="en-IN" smtClean="0"/>
              <a:t>‹#›</a:t>
            </a:fld>
            <a:endParaRPr lang="en-IN" dirty="0"/>
          </a:p>
        </p:txBody>
      </p:sp>
    </p:spTree>
    <p:extLst>
      <p:ext uri="{BB962C8B-B14F-4D97-AF65-F5344CB8AC3E}">
        <p14:creationId xmlns:p14="http://schemas.microsoft.com/office/powerpoint/2010/main" val="3957054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53E2C6-8CDE-4FA4-9434-0173729C9153}" type="datetimeFigureOut">
              <a:rPr lang="en-IN" smtClean="0"/>
              <a:t>17-05-2018</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AA8FA1BF-A921-4444-88C6-9EFD5BFD1773}" type="slidenum">
              <a:rPr lang="en-IN" smtClean="0"/>
              <a:t>‹#›</a:t>
            </a:fld>
            <a:endParaRPr lang="en-IN" dirty="0"/>
          </a:p>
        </p:txBody>
      </p:sp>
    </p:spTree>
    <p:extLst>
      <p:ext uri="{BB962C8B-B14F-4D97-AF65-F5344CB8AC3E}">
        <p14:creationId xmlns:p14="http://schemas.microsoft.com/office/powerpoint/2010/main" val="1126069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53E2C6-8CDE-4FA4-9434-0173729C9153}" type="datetimeFigureOut">
              <a:rPr lang="en-IN" smtClean="0"/>
              <a:t>17-05-2018</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AA8FA1BF-A921-4444-88C6-9EFD5BFD1773}" type="slidenum">
              <a:rPr lang="en-IN" smtClean="0"/>
              <a:t>‹#›</a:t>
            </a:fld>
            <a:endParaRPr lang="en-IN" dirty="0"/>
          </a:p>
        </p:txBody>
      </p:sp>
    </p:spTree>
    <p:extLst>
      <p:ext uri="{BB962C8B-B14F-4D97-AF65-F5344CB8AC3E}">
        <p14:creationId xmlns:p14="http://schemas.microsoft.com/office/powerpoint/2010/main" val="2098165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2036339"/>
            <a:ext cx="6896776" cy="7127187"/>
          </a:xfrm>
        </p:spPr>
        <p:txBody>
          <a:bodyPr anchor="b"/>
          <a:lstStyle>
            <a:lvl1pPr>
              <a:defRPr sz="7483"/>
            </a:lvl1pPr>
          </a:lstStyle>
          <a:p>
            <a:r>
              <a:rPr lang="en-US"/>
              <a:t>Click to edit Master title style</a:t>
            </a:r>
            <a:endParaRPr lang="en-US" dirty="0"/>
          </a:p>
        </p:txBody>
      </p:sp>
      <p:sp>
        <p:nvSpPr>
          <p:cNvPr id="3" name="Content Placeholder 2"/>
          <p:cNvSpPr>
            <a:spLocks noGrp="1"/>
          </p:cNvSpPr>
          <p:nvPr>
            <p:ph idx="1"/>
          </p:nvPr>
        </p:nvSpPr>
        <p:spPr>
          <a:xfrm>
            <a:off x="9090826" y="4397934"/>
            <a:ext cx="10825460" cy="21706810"/>
          </a:xfrm>
        </p:spPr>
        <p:txBody>
          <a:bodyPr/>
          <a:lstStyle>
            <a:lvl1pPr>
              <a:defRPr sz="7483"/>
            </a:lvl1pPr>
            <a:lvl2pPr>
              <a:defRPr sz="6548"/>
            </a:lvl2pPr>
            <a:lvl3pPr>
              <a:defRPr sz="5612"/>
            </a:lvl3pPr>
            <a:lvl4pPr>
              <a:defRPr sz="4677"/>
            </a:lvl4pPr>
            <a:lvl5pPr>
              <a:defRPr sz="4677"/>
            </a:lvl5pPr>
            <a:lvl6pPr>
              <a:defRPr sz="4677"/>
            </a:lvl6pPr>
            <a:lvl7pPr>
              <a:defRPr sz="4677"/>
            </a:lvl7pPr>
            <a:lvl8pPr>
              <a:defRPr sz="4677"/>
            </a:lvl8pPr>
            <a:lvl9pPr>
              <a:defRPr sz="46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72909" y="9163526"/>
            <a:ext cx="6896776" cy="16976566"/>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en-US"/>
              <a:t>Click to edit Master text styles</a:t>
            </a:r>
          </a:p>
        </p:txBody>
      </p:sp>
      <p:sp>
        <p:nvSpPr>
          <p:cNvPr id="5" name="Date Placeholder 4"/>
          <p:cNvSpPr>
            <a:spLocks noGrp="1"/>
          </p:cNvSpPr>
          <p:nvPr>
            <p:ph type="dt" sz="half" idx="10"/>
          </p:nvPr>
        </p:nvSpPr>
        <p:spPr/>
        <p:txBody>
          <a:bodyPr/>
          <a:lstStyle/>
          <a:p>
            <a:fld id="{8453E2C6-8CDE-4FA4-9434-0173729C9153}" type="datetimeFigureOut">
              <a:rPr lang="en-IN" smtClean="0"/>
              <a:t>17-05-2018</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A8FA1BF-A921-4444-88C6-9EFD5BFD1773}" type="slidenum">
              <a:rPr lang="en-IN" smtClean="0"/>
              <a:t>‹#›</a:t>
            </a:fld>
            <a:endParaRPr lang="en-IN" dirty="0"/>
          </a:p>
        </p:txBody>
      </p:sp>
    </p:spTree>
    <p:extLst>
      <p:ext uri="{BB962C8B-B14F-4D97-AF65-F5344CB8AC3E}">
        <p14:creationId xmlns:p14="http://schemas.microsoft.com/office/powerpoint/2010/main" val="42593720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2036339"/>
            <a:ext cx="6896776" cy="7127187"/>
          </a:xfrm>
        </p:spPr>
        <p:txBody>
          <a:bodyPr anchor="b"/>
          <a:lstStyle>
            <a:lvl1pPr>
              <a:defRPr sz="7483"/>
            </a:lvl1pPr>
          </a:lstStyle>
          <a:p>
            <a:r>
              <a:rPr lang="en-US"/>
              <a:t>Click to edit Master title style</a:t>
            </a:r>
            <a:endParaRPr lang="en-US" dirty="0"/>
          </a:p>
        </p:txBody>
      </p:sp>
      <p:sp>
        <p:nvSpPr>
          <p:cNvPr id="3" name="Picture Placeholder 2"/>
          <p:cNvSpPr>
            <a:spLocks noGrp="1" noChangeAspect="1"/>
          </p:cNvSpPr>
          <p:nvPr>
            <p:ph type="pic" idx="1"/>
          </p:nvPr>
        </p:nvSpPr>
        <p:spPr>
          <a:xfrm>
            <a:off x="9090826" y="4397934"/>
            <a:ext cx="10825460" cy="21706810"/>
          </a:xfrm>
        </p:spPr>
        <p:txBody>
          <a:bodyPr anchor="t"/>
          <a:lstStyle>
            <a:lvl1pPr marL="0" indent="0">
              <a:buNone/>
              <a:defRPr sz="7483"/>
            </a:lvl1pPr>
            <a:lvl2pPr marL="1069162" indent="0">
              <a:buNone/>
              <a:defRPr sz="6548"/>
            </a:lvl2pPr>
            <a:lvl3pPr marL="2138324" indent="0">
              <a:buNone/>
              <a:defRPr sz="5612"/>
            </a:lvl3pPr>
            <a:lvl4pPr marL="3207487" indent="0">
              <a:buNone/>
              <a:defRPr sz="4677"/>
            </a:lvl4pPr>
            <a:lvl5pPr marL="4276649" indent="0">
              <a:buNone/>
              <a:defRPr sz="4677"/>
            </a:lvl5pPr>
            <a:lvl6pPr marL="5345811" indent="0">
              <a:buNone/>
              <a:defRPr sz="4677"/>
            </a:lvl6pPr>
            <a:lvl7pPr marL="6414973" indent="0">
              <a:buNone/>
              <a:defRPr sz="4677"/>
            </a:lvl7pPr>
            <a:lvl8pPr marL="7484135" indent="0">
              <a:buNone/>
              <a:defRPr sz="4677"/>
            </a:lvl8pPr>
            <a:lvl9pPr marL="8553298" indent="0">
              <a:buNone/>
              <a:defRPr sz="4677"/>
            </a:lvl9pPr>
          </a:lstStyle>
          <a:p>
            <a:r>
              <a:rPr lang="en-US" dirty="0"/>
              <a:t>Click icon to add picture</a:t>
            </a:r>
          </a:p>
        </p:txBody>
      </p:sp>
      <p:sp>
        <p:nvSpPr>
          <p:cNvPr id="4" name="Text Placeholder 3"/>
          <p:cNvSpPr>
            <a:spLocks noGrp="1"/>
          </p:cNvSpPr>
          <p:nvPr>
            <p:ph type="body" sz="half" idx="2"/>
          </p:nvPr>
        </p:nvSpPr>
        <p:spPr>
          <a:xfrm>
            <a:off x="1472909" y="9163526"/>
            <a:ext cx="6896776" cy="16976566"/>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en-US"/>
              <a:t>Click to edit Master text styles</a:t>
            </a:r>
          </a:p>
        </p:txBody>
      </p:sp>
      <p:sp>
        <p:nvSpPr>
          <p:cNvPr id="5" name="Date Placeholder 4"/>
          <p:cNvSpPr>
            <a:spLocks noGrp="1"/>
          </p:cNvSpPr>
          <p:nvPr>
            <p:ph type="dt" sz="half" idx="10"/>
          </p:nvPr>
        </p:nvSpPr>
        <p:spPr/>
        <p:txBody>
          <a:bodyPr/>
          <a:lstStyle/>
          <a:p>
            <a:fld id="{8453E2C6-8CDE-4FA4-9434-0173729C9153}" type="datetimeFigureOut">
              <a:rPr lang="en-IN" smtClean="0"/>
              <a:t>17-05-2018</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A8FA1BF-A921-4444-88C6-9EFD5BFD1773}" type="slidenum">
              <a:rPr lang="en-IN" smtClean="0"/>
              <a:t>‹#›</a:t>
            </a:fld>
            <a:endParaRPr lang="en-IN" dirty="0"/>
          </a:p>
        </p:txBody>
      </p:sp>
    </p:spTree>
    <p:extLst>
      <p:ext uri="{BB962C8B-B14F-4D97-AF65-F5344CB8AC3E}">
        <p14:creationId xmlns:p14="http://schemas.microsoft.com/office/powerpoint/2010/main" val="34284849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124" y="1626250"/>
            <a:ext cx="18443377" cy="59039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70124" y="8131215"/>
            <a:ext cx="18443377" cy="1938057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470124" y="28310778"/>
            <a:ext cx="4811316" cy="1626243"/>
          </a:xfrm>
          <a:prstGeom prst="rect">
            <a:avLst/>
          </a:prstGeom>
        </p:spPr>
        <p:txBody>
          <a:bodyPr vert="horz" lIns="91440" tIns="45720" rIns="91440" bIns="45720" rtlCol="0" anchor="ctr"/>
          <a:lstStyle>
            <a:lvl1pPr algn="l">
              <a:defRPr sz="2806">
                <a:solidFill>
                  <a:schemeClr val="tx1">
                    <a:tint val="75000"/>
                  </a:schemeClr>
                </a:solidFill>
              </a:defRPr>
            </a:lvl1pPr>
          </a:lstStyle>
          <a:p>
            <a:fld id="{8453E2C6-8CDE-4FA4-9434-0173729C9153}" type="datetimeFigureOut">
              <a:rPr lang="en-IN" smtClean="0"/>
              <a:t>17-05-2018</a:t>
            </a:fld>
            <a:endParaRPr lang="en-IN" dirty="0"/>
          </a:p>
        </p:txBody>
      </p:sp>
      <p:sp>
        <p:nvSpPr>
          <p:cNvPr id="5" name="Footer Placeholder 4"/>
          <p:cNvSpPr>
            <a:spLocks noGrp="1"/>
          </p:cNvSpPr>
          <p:nvPr>
            <p:ph type="ftr" sz="quarter" idx="3"/>
          </p:nvPr>
        </p:nvSpPr>
        <p:spPr>
          <a:xfrm>
            <a:off x="7083326" y="28310778"/>
            <a:ext cx="7216973" cy="1626243"/>
          </a:xfrm>
          <a:prstGeom prst="rect">
            <a:avLst/>
          </a:prstGeom>
        </p:spPr>
        <p:txBody>
          <a:bodyPr vert="horz" lIns="91440" tIns="45720" rIns="91440" bIns="45720" rtlCol="0" anchor="ctr"/>
          <a:lstStyle>
            <a:lvl1pPr algn="ctr">
              <a:defRPr sz="2806">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15102185" y="28310778"/>
            <a:ext cx="4811316" cy="1626243"/>
          </a:xfrm>
          <a:prstGeom prst="rect">
            <a:avLst/>
          </a:prstGeom>
        </p:spPr>
        <p:txBody>
          <a:bodyPr vert="horz" lIns="91440" tIns="45720" rIns="91440" bIns="45720" rtlCol="0" anchor="ctr"/>
          <a:lstStyle>
            <a:lvl1pPr algn="r">
              <a:defRPr sz="2806">
                <a:solidFill>
                  <a:schemeClr val="tx1">
                    <a:tint val="75000"/>
                  </a:schemeClr>
                </a:solidFill>
              </a:defRPr>
            </a:lvl1pPr>
          </a:lstStyle>
          <a:p>
            <a:fld id="{AA8FA1BF-A921-4444-88C6-9EFD5BFD1773}" type="slidenum">
              <a:rPr lang="en-IN" smtClean="0"/>
              <a:t>‹#›</a:t>
            </a:fld>
            <a:endParaRPr lang="en-IN" dirty="0"/>
          </a:p>
        </p:txBody>
      </p:sp>
    </p:spTree>
    <p:extLst>
      <p:ext uri="{BB962C8B-B14F-4D97-AF65-F5344CB8AC3E}">
        <p14:creationId xmlns:p14="http://schemas.microsoft.com/office/powerpoint/2010/main" val="287361465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2138324" rtl="0" eaLnBrk="1" latinLnBrk="0" hangingPunct="1">
        <a:lnSpc>
          <a:spcPct val="90000"/>
        </a:lnSpc>
        <a:spcBef>
          <a:spcPct val="0"/>
        </a:spcBef>
        <a:buNone/>
        <a:defRPr sz="10289" kern="1200">
          <a:solidFill>
            <a:schemeClr val="tx1"/>
          </a:solidFill>
          <a:latin typeface="+mj-lt"/>
          <a:ea typeface="+mj-ea"/>
          <a:cs typeface="+mj-cs"/>
        </a:defRPr>
      </a:lvl1pPr>
    </p:titleStyle>
    <p:bodyStyle>
      <a:lvl1pPr marL="534581" indent="-534581" algn="l" defTabSz="2138324" rtl="0" eaLnBrk="1" latinLnBrk="0" hangingPunct="1">
        <a:lnSpc>
          <a:spcPct val="90000"/>
        </a:lnSpc>
        <a:spcBef>
          <a:spcPts val="2339"/>
        </a:spcBef>
        <a:buFont typeface="Arial" panose="020B0604020202020204" pitchFamily="34" charset="0"/>
        <a:buChar char="•"/>
        <a:defRPr sz="6548" kern="1200">
          <a:solidFill>
            <a:schemeClr val="tx1"/>
          </a:solidFill>
          <a:latin typeface="+mn-lt"/>
          <a:ea typeface="+mn-ea"/>
          <a:cs typeface="+mn-cs"/>
        </a:defRPr>
      </a:lvl1pPr>
      <a:lvl2pPr marL="1603743" indent="-534581" algn="l" defTabSz="2138324" rtl="0" eaLnBrk="1" latinLnBrk="0" hangingPunct="1">
        <a:lnSpc>
          <a:spcPct val="90000"/>
        </a:lnSpc>
        <a:spcBef>
          <a:spcPts val="1169"/>
        </a:spcBef>
        <a:buFont typeface="Arial" panose="020B0604020202020204" pitchFamily="34" charset="0"/>
        <a:buChar char="•"/>
        <a:defRPr sz="5612" kern="1200">
          <a:solidFill>
            <a:schemeClr val="tx1"/>
          </a:solidFill>
          <a:latin typeface="+mn-lt"/>
          <a:ea typeface="+mn-ea"/>
          <a:cs typeface="+mn-cs"/>
        </a:defRPr>
      </a:lvl2pPr>
      <a:lvl3pPr marL="2672906" indent="-534581" algn="l" defTabSz="2138324" rtl="0" eaLnBrk="1" latinLnBrk="0" hangingPunct="1">
        <a:lnSpc>
          <a:spcPct val="90000"/>
        </a:lnSpc>
        <a:spcBef>
          <a:spcPts val="1169"/>
        </a:spcBef>
        <a:buFont typeface="Arial" panose="020B0604020202020204" pitchFamily="34" charset="0"/>
        <a:buChar char="•"/>
        <a:defRPr sz="4677" kern="1200">
          <a:solidFill>
            <a:schemeClr val="tx1"/>
          </a:solidFill>
          <a:latin typeface="+mn-lt"/>
          <a:ea typeface="+mn-ea"/>
          <a:cs typeface="+mn-cs"/>
        </a:defRPr>
      </a:lvl3pPr>
      <a:lvl4pPr marL="3742068"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4pPr>
      <a:lvl5pPr marL="4811230"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5pPr>
      <a:lvl6pPr marL="5880392"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6pPr>
      <a:lvl7pPr marL="6949554"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7pPr>
      <a:lvl8pPr marL="8018717"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8pPr>
      <a:lvl9pPr marL="9087879"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9pPr>
    </p:bodyStyle>
    <p:otherStyle>
      <a:defPPr>
        <a:defRPr lang="en-US"/>
      </a:defPPr>
      <a:lvl1pPr marL="0" algn="l" defTabSz="2138324" rtl="0" eaLnBrk="1" latinLnBrk="0" hangingPunct="1">
        <a:defRPr sz="4209" kern="1200">
          <a:solidFill>
            <a:schemeClr val="tx1"/>
          </a:solidFill>
          <a:latin typeface="+mn-lt"/>
          <a:ea typeface="+mn-ea"/>
          <a:cs typeface="+mn-cs"/>
        </a:defRPr>
      </a:lvl1pPr>
      <a:lvl2pPr marL="1069162" algn="l" defTabSz="2138324" rtl="0" eaLnBrk="1" latinLnBrk="0" hangingPunct="1">
        <a:defRPr sz="4209" kern="1200">
          <a:solidFill>
            <a:schemeClr val="tx1"/>
          </a:solidFill>
          <a:latin typeface="+mn-lt"/>
          <a:ea typeface="+mn-ea"/>
          <a:cs typeface="+mn-cs"/>
        </a:defRPr>
      </a:lvl2pPr>
      <a:lvl3pPr marL="2138324" algn="l" defTabSz="2138324" rtl="0" eaLnBrk="1" latinLnBrk="0" hangingPunct="1">
        <a:defRPr sz="4209" kern="1200">
          <a:solidFill>
            <a:schemeClr val="tx1"/>
          </a:solidFill>
          <a:latin typeface="+mn-lt"/>
          <a:ea typeface="+mn-ea"/>
          <a:cs typeface="+mn-cs"/>
        </a:defRPr>
      </a:lvl3pPr>
      <a:lvl4pPr marL="3207487" algn="l" defTabSz="2138324" rtl="0" eaLnBrk="1" latinLnBrk="0" hangingPunct="1">
        <a:defRPr sz="4209" kern="1200">
          <a:solidFill>
            <a:schemeClr val="tx1"/>
          </a:solidFill>
          <a:latin typeface="+mn-lt"/>
          <a:ea typeface="+mn-ea"/>
          <a:cs typeface="+mn-cs"/>
        </a:defRPr>
      </a:lvl4pPr>
      <a:lvl5pPr marL="4276649" algn="l" defTabSz="2138324" rtl="0" eaLnBrk="1" latinLnBrk="0" hangingPunct="1">
        <a:defRPr sz="4209" kern="1200">
          <a:solidFill>
            <a:schemeClr val="tx1"/>
          </a:solidFill>
          <a:latin typeface="+mn-lt"/>
          <a:ea typeface="+mn-ea"/>
          <a:cs typeface="+mn-cs"/>
        </a:defRPr>
      </a:lvl5pPr>
      <a:lvl6pPr marL="5345811" algn="l" defTabSz="2138324" rtl="0" eaLnBrk="1" latinLnBrk="0" hangingPunct="1">
        <a:defRPr sz="4209" kern="1200">
          <a:solidFill>
            <a:schemeClr val="tx1"/>
          </a:solidFill>
          <a:latin typeface="+mn-lt"/>
          <a:ea typeface="+mn-ea"/>
          <a:cs typeface="+mn-cs"/>
        </a:defRPr>
      </a:lvl6pPr>
      <a:lvl7pPr marL="6414973" algn="l" defTabSz="2138324" rtl="0" eaLnBrk="1" latinLnBrk="0" hangingPunct="1">
        <a:defRPr sz="4209" kern="1200">
          <a:solidFill>
            <a:schemeClr val="tx1"/>
          </a:solidFill>
          <a:latin typeface="+mn-lt"/>
          <a:ea typeface="+mn-ea"/>
          <a:cs typeface="+mn-cs"/>
        </a:defRPr>
      </a:lvl7pPr>
      <a:lvl8pPr marL="7484135" algn="l" defTabSz="2138324" rtl="0" eaLnBrk="1" latinLnBrk="0" hangingPunct="1">
        <a:defRPr sz="4209" kern="1200">
          <a:solidFill>
            <a:schemeClr val="tx1"/>
          </a:solidFill>
          <a:latin typeface="+mn-lt"/>
          <a:ea typeface="+mn-ea"/>
          <a:cs typeface="+mn-cs"/>
        </a:defRPr>
      </a:lvl8pPr>
      <a:lvl9pPr marL="8553298" algn="l" defTabSz="2138324" rtl="0" eaLnBrk="1" latinLnBrk="0" hangingPunct="1">
        <a:defRPr sz="420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59812" y="365760"/>
            <a:ext cx="20664000" cy="29556000"/>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 Placeholder 22"/>
          <p:cNvSpPr txBox="1">
            <a:spLocks/>
          </p:cNvSpPr>
          <p:nvPr/>
        </p:nvSpPr>
        <p:spPr>
          <a:xfrm>
            <a:off x="2633472" y="1499616"/>
            <a:ext cx="18390340" cy="692658"/>
          </a:xfrm>
          <a:prstGeom prst="rect">
            <a:avLst/>
          </a:prstGeom>
        </p:spPr>
        <p:txBody>
          <a:bodyPr/>
          <a:lstStyle>
            <a:lvl1pPr marL="534581" indent="-534581" algn="l" defTabSz="2138324" rtl="0" eaLnBrk="1" latinLnBrk="0" hangingPunct="1">
              <a:lnSpc>
                <a:spcPct val="90000"/>
              </a:lnSpc>
              <a:spcBef>
                <a:spcPts val="2339"/>
              </a:spcBef>
              <a:buFont typeface="Arial" panose="020B0604020202020204" pitchFamily="34" charset="0"/>
              <a:buChar char="•"/>
              <a:defRPr sz="6548" kern="1200">
                <a:solidFill>
                  <a:schemeClr val="tx1"/>
                </a:solidFill>
                <a:latin typeface="+mn-lt"/>
                <a:ea typeface="+mn-ea"/>
                <a:cs typeface="+mn-cs"/>
              </a:defRPr>
            </a:lvl1pPr>
            <a:lvl2pPr marL="1603743" indent="-534581" algn="l" defTabSz="2138324" rtl="0" eaLnBrk="1" latinLnBrk="0" hangingPunct="1">
              <a:lnSpc>
                <a:spcPct val="90000"/>
              </a:lnSpc>
              <a:spcBef>
                <a:spcPts val="1169"/>
              </a:spcBef>
              <a:buFont typeface="Arial" panose="020B0604020202020204" pitchFamily="34" charset="0"/>
              <a:buChar char="•"/>
              <a:defRPr sz="5612" kern="1200">
                <a:solidFill>
                  <a:schemeClr val="tx1"/>
                </a:solidFill>
                <a:latin typeface="+mn-lt"/>
                <a:ea typeface="+mn-ea"/>
                <a:cs typeface="+mn-cs"/>
              </a:defRPr>
            </a:lvl2pPr>
            <a:lvl3pPr marL="2672906" indent="-534581" algn="l" defTabSz="2138324" rtl="0" eaLnBrk="1" latinLnBrk="0" hangingPunct="1">
              <a:lnSpc>
                <a:spcPct val="90000"/>
              </a:lnSpc>
              <a:spcBef>
                <a:spcPts val="1169"/>
              </a:spcBef>
              <a:buFont typeface="Arial" panose="020B0604020202020204" pitchFamily="34" charset="0"/>
              <a:buChar char="•"/>
              <a:defRPr sz="4677" kern="1200">
                <a:solidFill>
                  <a:schemeClr val="tx1"/>
                </a:solidFill>
                <a:latin typeface="+mn-lt"/>
                <a:ea typeface="+mn-ea"/>
                <a:cs typeface="+mn-cs"/>
              </a:defRPr>
            </a:lvl3pPr>
            <a:lvl4pPr marL="3742068"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4pPr>
            <a:lvl5pPr marL="4811230"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5pPr>
            <a:lvl6pPr marL="5880392"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6pPr>
            <a:lvl7pPr marL="6949554"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7pPr>
            <a:lvl8pPr marL="8018717"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8pPr>
            <a:lvl9pPr marL="9087879"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9pPr>
          </a:lstStyle>
          <a:p>
            <a:pPr marL="0" indent="0">
              <a:buNone/>
            </a:pPr>
            <a:r>
              <a:rPr lang="en-US" sz="4000" dirty="0"/>
              <a:t>Nitin Kathpalia(15BCE0866)</a:t>
            </a:r>
            <a:r>
              <a:rPr lang="en-US" sz="4400" dirty="0"/>
              <a:t>| Prof. Jimmy Mathew | SCOPE</a:t>
            </a:r>
          </a:p>
        </p:txBody>
      </p:sp>
      <p:sp>
        <p:nvSpPr>
          <p:cNvPr id="10" name="Content Placeholder 10"/>
          <p:cNvSpPr txBox="1">
            <a:spLocks/>
          </p:cNvSpPr>
          <p:nvPr/>
        </p:nvSpPr>
        <p:spPr>
          <a:xfrm>
            <a:off x="359812" y="9984338"/>
            <a:ext cx="10350000" cy="19937422"/>
          </a:xfrm>
          <a:prstGeom prst="rect">
            <a:avLst/>
          </a:prstGeom>
          <a:noFill/>
          <a:ln w="15875">
            <a:solidFill>
              <a:schemeClr val="accent1">
                <a:shade val="50000"/>
              </a:schemeClr>
            </a:solidFill>
          </a:ln>
        </p:spPr>
        <p:txBody>
          <a:bodyPr>
            <a:noAutofit/>
          </a:bodyPr>
          <a:lstStyle>
            <a:defPPr>
              <a:defRPr lang="en-US"/>
            </a:defPPr>
            <a:lvl1pPr indent="0" defTabSz="2138324">
              <a:lnSpc>
                <a:spcPct val="90000"/>
              </a:lnSpc>
              <a:spcBef>
                <a:spcPts val="2339"/>
              </a:spcBef>
              <a:buFont typeface="Arial" panose="020B0604020202020204" pitchFamily="34" charset="0"/>
              <a:buNone/>
              <a:defRPr sz="3600"/>
            </a:lvl1pPr>
            <a:lvl2pPr marL="1603743" indent="-534581" defTabSz="2138324">
              <a:lnSpc>
                <a:spcPct val="90000"/>
              </a:lnSpc>
              <a:spcBef>
                <a:spcPts val="1169"/>
              </a:spcBef>
              <a:buFont typeface="Arial" panose="020B0604020202020204" pitchFamily="34" charset="0"/>
              <a:buChar char="•"/>
              <a:defRPr sz="5612"/>
            </a:lvl2pPr>
            <a:lvl3pPr marL="2672906" indent="-534581" defTabSz="2138324">
              <a:lnSpc>
                <a:spcPct val="90000"/>
              </a:lnSpc>
              <a:spcBef>
                <a:spcPts val="1169"/>
              </a:spcBef>
              <a:buFont typeface="Arial" panose="020B0604020202020204" pitchFamily="34" charset="0"/>
              <a:buChar char="•"/>
              <a:defRPr sz="4677"/>
            </a:lvl3pPr>
            <a:lvl4pPr marL="3742068" indent="-534581" defTabSz="2138324">
              <a:lnSpc>
                <a:spcPct val="90000"/>
              </a:lnSpc>
              <a:spcBef>
                <a:spcPts val="1169"/>
              </a:spcBef>
              <a:buFont typeface="Arial" panose="020B0604020202020204" pitchFamily="34" charset="0"/>
              <a:buChar char="•"/>
              <a:defRPr sz="4209"/>
            </a:lvl4pPr>
            <a:lvl5pPr marL="4811230" indent="-534581" defTabSz="2138324">
              <a:lnSpc>
                <a:spcPct val="90000"/>
              </a:lnSpc>
              <a:spcBef>
                <a:spcPts val="1169"/>
              </a:spcBef>
              <a:buFont typeface="Arial" panose="020B0604020202020204" pitchFamily="34" charset="0"/>
              <a:buChar char="•"/>
              <a:defRPr sz="4209"/>
            </a:lvl5pPr>
            <a:lvl6pPr marL="5880392" indent="-534581" defTabSz="2138324">
              <a:lnSpc>
                <a:spcPct val="90000"/>
              </a:lnSpc>
              <a:spcBef>
                <a:spcPts val="1169"/>
              </a:spcBef>
              <a:buFont typeface="Arial" panose="020B0604020202020204" pitchFamily="34" charset="0"/>
              <a:buChar char="•"/>
              <a:defRPr sz="4209"/>
            </a:lvl6pPr>
            <a:lvl7pPr marL="6949554" indent="-534581" defTabSz="2138324">
              <a:lnSpc>
                <a:spcPct val="90000"/>
              </a:lnSpc>
              <a:spcBef>
                <a:spcPts val="1169"/>
              </a:spcBef>
              <a:buFont typeface="Arial" panose="020B0604020202020204" pitchFamily="34" charset="0"/>
              <a:buChar char="•"/>
              <a:defRPr sz="4209"/>
            </a:lvl7pPr>
            <a:lvl8pPr marL="8018717" indent="-534581" defTabSz="2138324">
              <a:lnSpc>
                <a:spcPct val="90000"/>
              </a:lnSpc>
              <a:spcBef>
                <a:spcPts val="1169"/>
              </a:spcBef>
              <a:buFont typeface="Arial" panose="020B0604020202020204" pitchFamily="34" charset="0"/>
              <a:buChar char="•"/>
              <a:defRPr sz="4209"/>
            </a:lvl8pPr>
            <a:lvl9pPr marL="9087879" indent="-534581" defTabSz="2138324">
              <a:lnSpc>
                <a:spcPct val="90000"/>
              </a:lnSpc>
              <a:spcBef>
                <a:spcPts val="1169"/>
              </a:spcBef>
              <a:buFont typeface="Arial" panose="020B0604020202020204" pitchFamily="34" charset="0"/>
              <a:buChar char="•"/>
              <a:defRPr sz="4209"/>
            </a:lvl9pPr>
          </a:lstStyle>
          <a:p>
            <a:endParaRPr lang="en-IN" sz="2400" dirty="0"/>
          </a:p>
        </p:txBody>
      </p:sp>
      <p:sp>
        <p:nvSpPr>
          <p:cNvPr id="11" name="Text Placeholder 68"/>
          <p:cNvSpPr txBox="1">
            <a:spLocks/>
          </p:cNvSpPr>
          <p:nvPr/>
        </p:nvSpPr>
        <p:spPr>
          <a:xfrm>
            <a:off x="10709812" y="3211277"/>
            <a:ext cx="10308150" cy="13235934"/>
          </a:xfrm>
          <a:prstGeom prst="rect">
            <a:avLst/>
          </a:prstGeom>
          <a:noFill/>
          <a:ln w="15875">
            <a:solidFill>
              <a:schemeClr val="accent1">
                <a:shade val="50000"/>
              </a:schemeClr>
            </a:solidFill>
          </a:ln>
        </p:spPr>
        <p:txBody>
          <a:bodyPr>
            <a:noAutofit/>
          </a:bodyPr>
          <a:lstStyle>
            <a:defPPr>
              <a:defRPr lang="en-US"/>
            </a:defPPr>
            <a:lvl1pPr indent="0" defTabSz="2138324">
              <a:lnSpc>
                <a:spcPct val="90000"/>
              </a:lnSpc>
              <a:spcBef>
                <a:spcPts val="2339"/>
              </a:spcBef>
              <a:buFont typeface="Arial" panose="020B0604020202020204" pitchFamily="34" charset="0"/>
              <a:buNone/>
              <a:defRPr sz="2400"/>
            </a:lvl1pPr>
            <a:lvl2pPr marL="1603743" indent="-534581" defTabSz="2138324">
              <a:lnSpc>
                <a:spcPct val="90000"/>
              </a:lnSpc>
              <a:spcBef>
                <a:spcPts val="1169"/>
              </a:spcBef>
              <a:buFont typeface="Arial" panose="020B0604020202020204" pitchFamily="34" charset="0"/>
              <a:buChar char="•"/>
              <a:defRPr sz="5612"/>
            </a:lvl2pPr>
            <a:lvl3pPr marL="2672906" indent="-534581" defTabSz="2138324">
              <a:lnSpc>
                <a:spcPct val="90000"/>
              </a:lnSpc>
              <a:spcBef>
                <a:spcPts val="1169"/>
              </a:spcBef>
              <a:buFont typeface="Arial" panose="020B0604020202020204" pitchFamily="34" charset="0"/>
              <a:buChar char="•"/>
              <a:defRPr sz="4677"/>
            </a:lvl3pPr>
            <a:lvl4pPr marL="3742068" indent="-534581" defTabSz="2138324">
              <a:lnSpc>
                <a:spcPct val="90000"/>
              </a:lnSpc>
              <a:spcBef>
                <a:spcPts val="1169"/>
              </a:spcBef>
              <a:buFont typeface="Arial" panose="020B0604020202020204" pitchFamily="34" charset="0"/>
              <a:buChar char="•"/>
              <a:defRPr sz="4209"/>
            </a:lvl4pPr>
            <a:lvl5pPr marL="4811230" indent="-534581" defTabSz="2138324">
              <a:lnSpc>
                <a:spcPct val="90000"/>
              </a:lnSpc>
              <a:spcBef>
                <a:spcPts val="1169"/>
              </a:spcBef>
              <a:buFont typeface="Arial" panose="020B0604020202020204" pitchFamily="34" charset="0"/>
              <a:buChar char="•"/>
              <a:defRPr sz="4209"/>
            </a:lvl5pPr>
            <a:lvl6pPr marL="5880392" indent="-534581" defTabSz="2138324">
              <a:lnSpc>
                <a:spcPct val="90000"/>
              </a:lnSpc>
              <a:spcBef>
                <a:spcPts val="1169"/>
              </a:spcBef>
              <a:buFont typeface="Arial" panose="020B0604020202020204" pitchFamily="34" charset="0"/>
              <a:buChar char="•"/>
              <a:defRPr sz="4209"/>
            </a:lvl6pPr>
            <a:lvl7pPr marL="6949554" indent="-534581" defTabSz="2138324">
              <a:lnSpc>
                <a:spcPct val="90000"/>
              </a:lnSpc>
              <a:spcBef>
                <a:spcPts val="1169"/>
              </a:spcBef>
              <a:buFont typeface="Arial" panose="020B0604020202020204" pitchFamily="34" charset="0"/>
              <a:buChar char="•"/>
              <a:defRPr sz="4209"/>
            </a:lvl7pPr>
            <a:lvl8pPr marL="8018717" indent="-534581" defTabSz="2138324">
              <a:lnSpc>
                <a:spcPct val="90000"/>
              </a:lnSpc>
              <a:spcBef>
                <a:spcPts val="1169"/>
              </a:spcBef>
              <a:buFont typeface="Arial" panose="020B0604020202020204" pitchFamily="34" charset="0"/>
              <a:buChar char="•"/>
              <a:defRPr sz="4209"/>
            </a:lvl8pPr>
            <a:lvl9pPr marL="9087879" indent="-534581" defTabSz="2138324">
              <a:lnSpc>
                <a:spcPct val="90000"/>
              </a:lnSpc>
              <a:spcBef>
                <a:spcPts val="1169"/>
              </a:spcBef>
              <a:buFont typeface="Arial" panose="020B0604020202020204" pitchFamily="34" charset="0"/>
              <a:buChar char="•"/>
              <a:defRPr sz="4209"/>
            </a:lvl9p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a:p>
            <a:endParaRPr lang="en-AU" b="1" i="1" dirty="0"/>
          </a:p>
          <a:p>
            <a:endParaRPr lang="en-IN" dirty="0"/>
          </a:p>
        </p:txBody>
      </p:sp>
      <p:sp>
        <p:nvSpPr>
          <p:cNvPr id="3" name="Rectangle 2"/>
          <p:cNvSpPr/>
          <p:nvPr/>
        </p:nvSpPr>
        <p:spPr>
          <a:xfrm>
            <a:off x="359812" y="5823179"/>
            <a:ext cx="4057265" cy="646331"/>
          </a:xfrm>
          <a:prstGeom prst="rect">
            <a:avLst/>
          </a:prstGeom>
        </p:spPr>
        <p:txBody>
          <a:bodyPr wrap="none">
            <a:spAutoFit/>
          </a:bodyPr>
          <a:lstStyle/>
          <a:p>
            <a:pPr algn="ctr"/>
            <a:r>
              <a:rPr lang="en-US" sz="3600" dirty="0"/>
              <a:t>SCOPE of the Project</a:t>
            </a:r>
          </a:p>
        </p:txBody>
      </p:sp>
      <p:sp>
        <p:nvSpPr>
          <p:cNvPr id="12" name="Rectangle 11"/>
          <p:cNvSpPr/>
          <p:nvPr/>
        </p:nvSpPr>
        <p:spPr>
          <a:xfrm>
            <a:off x="10649918" y="2463773"/>
            <a:ext cx="2799869" cy="646331"/>
          </a:xfrm>
          <a:prstGeom prst="rect">
            <a:avLst/>
          </a:prstGeom>
        </p:spPr>
        <p:txBody>
          <a:bodyPr wrap="none">
            <a:spAutoFit/>
          </a:bodyPr>
          <a:lstStyle/>
          <a:p>
            <a:pPr algn="ctr"/>
            <a:r>
              <a:rPr lang="en-US" sz="3600" dirty="0"/>
              <a:t>Requirements</a:t>
            </a:r>
          </a:p>
        </p:txBody>
      </p:sp>
      <p:sp>
        <p:nvSpPr>
          <p:cNvPr id="13" name="Rectangle 12"/>
          <p:cNvSpPr/>
          <p:nvPr/>
        </p:nvSpPr>
        <p:spPr>
          <a:xfrm>
            <a:off x="359812" y="9938079"/>
            <a:ext cx="2706895" cy="646331"/>
          </a:xfrm>
          <a:prstGeom prst="rect">
            <a:avLst/>
          </a:prstGeom>
        </p:spPr>
        <p:txBody>
          <a:bodyPr wrap="none">
            <a:spAutoFit/>
          </a:bodyPr>
          <a:lstStyle/>
          <a:p>
            <a:r>
              <a:rPr lang="en-US" altLang="zh-CN" sz="3600" dirty="0"/>
              <a:t>Methodology</a:t>
            </a:r>
          </a:p>
        </p:txBody>
      </p:sp>
      <p:sp>
        <p:nvSpPr>
          <p:cNvPr id="14" name="Content Placeholder 10"/>
          <p:cNvSpPr txBox="1">
            <a:spLocks/>
          </p:cNvSpPr>
          <p:nvPr/>
        </p:nvSpPr>
        <p:spPr>
          <a:xfrm>
            <a:off x="359812" y="6514157"/>
            <a:ext cx="10350000" cy="3470181"/>
          </a:xfrm>
          <a:prstGeom prst="rect">
            <a:avLst/>
          </a:prstGeom>
          <a:noFill/>
          <a:ln w="15875">
            <a:solidFill>
              <a:schemeClr val="accent1">
                <a:shade val="50000"/>
              </a:schemeClr>
            </a:solidFill>
          </a:ln>
        </p:spPr>
        <p:txBody>
          <a:bodyPr>
            <a:noAutofit/>
          </a:bodyPr>
          <a:lstStyle>
            <a:defPPr>
              <a:defRPr lang="en-US"/>
            </a:defPPr>
            <a:lvl1pPr indent="0" defTabSz="2138324">
              <a:lnSpc>
                <a:spcPct val="90000"/>
              </a:lnSpc>
              <a:spcBef>
                <a:spcPts val="2339"/>
              </a:spcBef>
              <a:buFont typeface="Arial" panose="020B0604020202020204" pitchFamily="34" charset="0"/>
              <a:buNone/>
              <a:defRPr sz="3600"/>
            </a:lvl1pPr>
            <a:lvl2pPr marL="1603743" indent="-534581" defTabSz="2138324">
              <a:lnSpc>
                <a:spcPct val="90000"/>
              </a:lnSpc>
              <a:spcBef>
                <a:spcPts val="1169"/>
              </a:spcBef>
              <a:buFont typeface="Arial" panose="020B0604020202020204" pitchFamily="34" charset="0"/>
              <a:buChar char="•"/>
              <a:defRPr sz="5612"/>
            </a:lvl2pPr>
            <a:lvl3pPr marL="2672906" indent="-534581" defTabSz="2138324">
              <a:lnSpc>
                <a:spcPct val="90000"/>
              </a:lnSpc>
              <a:spcBef>
                <a:spcPts val="1169"/>
              </a:spcBef>
              <a:buFont typeface="Arial" panose="020B0604020202020204" pitchFamily="34" charset="0"/>
              <a:buChar char="•"/>
              <a:defRPr sz="4677"/>
            </a:lvl3pPr>
            <a:lvl4pPr marL="3742068" indent="-534581" defTabSz="2138324">
              <a:lnSpc>
                <a:spcPct val="90000"/>
              </a:lnSpc>
              <a:spcBef>
                <a:spcPts val="1169"/>
              </a:spcBef>
              <a:buFont typeface="Arial" panose="020B0604020202020204" pitchFamily="34" charset="0"/>
              <a:buChar char="•"/>
              <a:defRPr sz="4209"/>
            </a:lvl4pPr>
            <a:lvl5pPr marL="4811230" indent="-534581" defTabSz="2138324">
              <a:lnSpc>
                <a:spcPct val="90000"/>
              </a:lnSpc>
              <a:spcBef>
                <a:spcPts val="1169"/>
              </a:spcBef>
              <a:buFont typeface="Arial" panose="020B0604020202020204" pitchFamily="34" charset="0"/>
              <a:buChar char="•"/>
              <a:defRPr sz="4209"/>
            </a:lvl5pPr>
            <a:lvl6pPr marL="5880392" indent="-534581" defTabSz="2138324">
              <a:lnSpc>
                <a:spcPct val="90000"/>
              </a:lnSpc>
              <a:spcBef>
                <a:spcPts val="1169"/>
              </a:spcBef>
              <a:buFont typeface="Arial" panose="020B0604020202020204" pitchFamily="34" charset="0"/>
              <a:buChar char="•"/>
              <a:defRPr sz="4209"/>
            </a:lvl6pPr>
            <a:lvl7pPr marL="6949554" indent="-534581" defTabSz="2138324">
              <a:lnSpc>
                <a:spcPct val="90000"/>
              </a:lnSpc>
              <a:spcBef>
                <a:spcPts val="1169"/>
              </a:spcBef>
              <a:buFont typeface="Arial" panose="020B0604020202020204" pitchFamily="34" charset="0"/>
              <a:buChar char="•"/>
              <a:defRPr sz="4209"/>
            </a:lvl7pPr>
            <a:lvl8pPr marL="8018717" indent="-534581" defTabSz="2138324">
              <a:lnSpc>
                <a:spcPct val="90000"/>
              </a:lnSpc>
              <a:spcBef>
                <a:spcPts val="1169"/>
              </a:spcBef>
              <a:buFont typeface="Arial" panose="020B0604020202020204" pitchFamily="34" charset="0"/>
              <a:buChar char="•"/>
              <a:defRPr sz="4209"/>
            </a:lvl8pPr>
            <a:lvl9pPr marL="9087879" indent="-534581" defTabSz="2138324">
              <a:lnSpc>
                <a:spcPct val="90000"/>
              </a:lnSpc>
              <a:spcBef>
                <a:spcPts val="1169"/>
              </a:spcBef>
              <a:buFont typeface="Arial" panose="020B0604020202020204" pitchFamily="34" charset="0"/>
              <a:buChar char="•"/>
              <a:defRPr sz="4209"/>
            </a:lvl9pPr>
          </a:lstStyle>
          <a:p>
            <a:r>
              <a:rPr lang="en-US" sz="2400" dirty="0"/>
              <a:t> </a:t>
            </a:r>
            <a:endParaRPr lang="en-GB" sz="2400" dirty="0"/>
          </a:p>
          <a:p>
            <a:endParaRPr lang="en-US" sz="2400" dirty="0"/>
          </a:p>
        </p:txBody>
      </p:sp>
      <p:sp>
        <p:nvSpPr>
          <p:cNvPr id="21" name="Text Placeholder 68"/>
          <p:cNvSpPr txBox="1">
            <a:spLocks/>
          </p:cNvSpPr>
          <p:nvPr/>
        </p:nvSpPr>
        <p:spPr>
          <a:xfrm>
            <a:off x="359812" y="3092215"/>
            <a:ext cx="10350000" cy="2523981"/>
          </a:xfrm>
          <a:prstGeom prst="rect">
            <a:avLst/>
          </a:prstGeom>
          <a:noFill/>
          <a:ln w="15875">
            <a:solidFill>
              <a:schemeClr val="accent1">
                <a:shade val="50000"/>
              </a:schemeClr>
            </a:solidFill>
          </a:ln>
        </p:spPr>
        <p:txBody>
          <a:bodyPr>
            <a:noAutofit/>
          </a:bodyPr>
          <a:lstStyle>
            <a:defPPr>
              <a:defRPr lang="en-US"/>
            </a:defPPr>
            <a:lvl1pPr indent="0" defTabSz="2138324">
              <a:lnSpc>
                <a:spcPct val="90000"/>
              </a:lnSpc>
              <a:spcBef>
                <a:spcPts val="2339"/>
              </a:spcBef>
              <a:buFont typeface="Arial" panose="020B0604020202020204" pitchFamily="34" charset="0"/>
              <a:buNone/>
              <a:defRPr sz="2400"/>
            </a:lvl1pPr>
            <a:lvl2pPr marL="1603743" indent="-534581" defTabSz="2138324">
              <a:lnSpc>
                <a:spcPct val="90000"/>
              </a:lnSpc>
              <a:spcBef>
                <a:spcPts val="1169"/>
              </a:spcBef>
              <a:buFont typeface="Arial" panose="020B0604020202020204" pitchFamily="34" charset="0"/>
              <a:buChar char="•"/>
              <a:defRPr sz="5612"/>
            </a:lvl2pPr>
            <a:lvl3pPr marL="2672906" indent="-534581" defTabSz="2138324">
              <a:lnSpc>
                <a:spcPct val="90000"/>
              </a:lnSpc>
              <a:spcBef>
                <a:spcPts val="1169"/>
              </a:spcBef>
              <a:buFont typeface="Arial" panose="020B0604020202020204" pitchFamily="34" charset="0"/>
              <a:buChar char="•"/>
              <a:defRPr sz="4677"/>
            </a:lvl3pPr>
            <a:lvl4pPr marL="3742068" indent="-534581" defTabSz="2138324">
              <a:lnSpc>
                <a:spcPct val="90000"/>
              </a:lnSpc>
              <a:spcBef>
                <a:spcPts val="1169"/>
              </a:spcBef>
              <a:buFont typeface="Arial" panose="020B0604020202020204" pitchFamily="34" charset="0"/>
              <a:buChar char="•"/>
              <a:defRPr sz="4209"/>
            </a:lvl4pPr>
            <a:lvl5pPr marL="4811230" indent="-534581" defTabSz="2138324">
              <a:lnSpc>
                <a:spcPct val="90000"/>
              </a:lnSpc>
              <a:spcBef>
                <a:spcPts val="1169"/>
              </a:spcBef>
              <a:buFont typeface="Arial" panose="020B0604020202020204" pitchFamily="34" charset="0"/>
              <a:buChar char="•"/>
              <a:defRPr sz="4209"/>
            </a:lvl5pPr>
            <a:lvl6pPr marL="5880392" indent="-534581" defTabSz="2138324">
              <a:lnSpc>
                <a:spcPct val="90000"/>
              </a:lnSpc>
              <a:spcBef>
                <a:spcPts val="1169"/>
              </a:spcBef>
              <a:buFont typeface="Arial" panose="020B0604020202020204" pitchFamily="34" charset="0"/>
              <a:buChar char="•"/>
              <a:defRPr sz="4209"/>
            </a:lvl6pPr>
            <a:lvl7pPr marL="6949554" indent="-534581" defTabSz="2138324">
              <a:lnSpc>
                <a:spcPct val="90000"/>
              </a:lnSpc>
              <a:spcBef>
                <a:spcPts val="1169"/>
              </a:spcBef>
              <a:buFont typeface="Arial" panose="020B0604020202020204" pitchFamily="34" charset="0"/>
              <a:buChar char="•"/>
              <a:defRPr sz="4209"/>
            </a:lvl7pPr>
            <a:lvl8pPr marL="8018717" indent="-534581" defTabSz="2138324">
              <a:lnSpc>
                <a:spcPct val="90000"/>
              </a:lnSpc>
              <a:spcBef>
                <a:spcPts val="1169"/>
              </a:spcBef>
              <a:buFont typeface="Arial" panose="020B0604020202020204" pitchFamily="34" charset="0"/>
              <a:buChar char="•"/>
              <a:defRPr sz="4209"/>
            </a:lvl8pPr>
            <a:lvl9pPr marL="9087879" indent="-534581" defTabSz="2138324">
              <a:lnSpc>
                <a:spcPct val="90000"/>
              </a:lnSpc>
              <a:spcBef>
                <a:spcPts val="1169"/>
              </a:spcBef>
              <a:buFont typeface="Arial" panose="020B0604020202020204" pitchFamily="34" charset="0"/>
              <a:buChar char="•"/>
              <a:defRPr sz="4209"/>
            </a:lvl9pPr>
          </a:lstStyle>
          <a:p>
            <a:r>
              <a:rPr lang="en-IN" dirty="0"/>
              <a:t>Robots are machines which reduce the human efforts in heavy works by automating the tasks in industries, factories, hospitals etc. Most of the robots are run by using some control unit or components like a push button, remote, joystick, PC, gestures and by executing some command by using controller or processor. But today we are here with a Automatic Robot which moves autonomously without any external events avoiding all the obstacle in its path, yes we talking about </a:t>
            </a:r>
            <a:r>
              <a:rPr lang="en-IN" b="1" dirty="0"/>
              <a:t>Obstacle Avoiding Robot</a:t>
            </a:r>
            <a:r>
              <a:rPr lang="en-IN" dirty="0"/>
              <a:t> </a:t>
            </a:r>
            <a:endParaRPr lang="en-US" dirty="0"/>
          </a:p>
          <a:p>
            <a:endParaRPr lang="en-US" dirty="0"/>
          </a:p>
          <a:p>
            <a:r>
              <a:rPr lang="en-IN" b="1" dirty="0"/>
              <a:t> </a:t>
            </a:r>
            <a:endParaRPr lang="en-US" dirty="0"/>
          </a:p>
          <a:p>
            <a:pPr algn="just">
              <a:spcBef>
                <a:spcPts val="0"/>
              </a:spcBef>
            </a:pPr>
            <a:r>
              <a:rPr lang="en-IN" dirty="0">
                <a:latin typeface="Times New Roman" panose="02020603050405020304" pitchFamily="18" charset="0"/>
                <a:ea typeface="Calibri" panose="020F0502020204030204" pitchFamily="34" charset="0"/>
                <a:cs typeface="Times New Roman" panose="02020603050405020304" pitchFamily="18" charset="0"/>
              </a:rPr>
              <a:t>The main motto of designing such type of Robot or the technology is that this technology can be used in today’s very fast transportation to avoid the accident generally happen in congested or the Metro Politian Areas by applying emergency break. If we use this technology in the car or any vehicle, it will automatically sense the obstacles then it will take a side to the available free space. An obstacle may be a living things or any object. Autonomous Intelligent Robots are robots that can perform desired tasks in unstructured environments without continuous human guidance. Thus by using this technology in vehicles we make the drive safe.</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a:spcBef>
                <a:spcPts val="0"/>
              </a:spcBef>
            </a:pPr>
            <a:r>
              <a:rPr lang="en-IN" b="1" dirty="0">
                <a:latin typeface="Times New Roman" panose="02020603050405020304" pitchFamily="18" charset="0"/>
                <a:ea typeface="Calibri" panose="020F0502020204030204" pitchFamily="34" charset="0"/>
                <a:cs typeface="Times New Roman" panose="02020603050405020304" pitchFamily="18" charset="0"/>
              </a:rPr>
              <a:t>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22" name="Rectangle 21"/>
          <p:cNvSpPr/>
          <p:nvPr/>
        </p:nvSpPr>
        <p:spPr>
          <a:xfrm>
            <a:off x="329662" y="2603781"/>
            <a:ext cx="4858702" cy="646331"/>
          </a:xfrm>
          <a:prstGeom prst="rect">
            <a:avLst/>
          </a:prstGeom>
        </p:spPr>
        <p:txBody>
          <a:bodyPr wrap="none">
            <a:spAutoFit/>
          </a:bodyPr>
          <a:lstStyle/>
          <a:p>
            <a:pPr algn="ctr"/>
            <a:r>
              <a:rPr lang="en-US" sz="3600" dirty="0"/>
              <a:t>Motivation/ Introduction</a:t>
            </a:r>
          </a:p>
        </p:txBody>
      </p:sp>
      <p:sp>
        <p:nvSpPr>
          <p:cNvPr id="27" name="Text Placeholder 68"/>
          <p:cNvSpPr txBox="1">
            <a:spLocks/>
          </p:cNvSpPr>
          <p:nvPr/>
        </p:nvSpPr>
        <p:spPr>
          <a:xfrm>
            <a:off x="10709812" y="23609065"/>
            <a:ext cx="10308150" cy="3613385"/>
          </a:xfrm>
          <a:prstGeom prst="rect">
            <a:avLst/>
          </a:prstGeom>
          <a:noFill/>
          <a:ln w="15875">
            <a:solidFill>
              <a:schemeClr val="accent1">
                <a:shade val="50000"/>
              </a:schemeClr>
            </a:solidFill>
          </a:ln>
        </p:spPr>
        <p:txBody>
          <a:bodyPr>
            <a:noAutofit/>
          </a:bodyPr>
          <a:lstStyle>
            <a:defPPr>
              <a:defRPr lang="en-US"/>
            </a:defPPr>
            <a:lvl1pPr indent="0" defTabSz="2138324">
              <a:lnSpc>
                <a:spcPct val="90000"/>
              </a:lnSpc>
              <a:spcBef>
                <a:spcPts val="2339"/>
              </a:spcBef>
              <a:buFont typeface="Arial" panose="020B0604020202020204" pitchFamily="34" charset="0"/>
              <a:buNone/>
              <a:defRPr sz="2400"/>
            </a:lvl1pPr>
            <a:lvl2pPr marL="1603743" indent="-534581" defTabSz="2138324">
              <a:lnSpc>
                <a:spcPct val="90000"/>
              </a:lnSpc>
              <a:spcBef>
                <a:spcPts val="1169"/>
              </a:spcBef>
              <a:buFont typeface="Arial" panose="020B0604020202020204" pitchFamily="34" charset="0"/>
              <a:buChar char="•"/>
              <a:defRPr sz="5612"/>
            </a:lvl2pPr>
            <a:lvl3pPr marL="2672906" indent="-534581" defTabSz="2138324">
              <a:lnSpc>
                <a:spcPct val="90000"/>
              </a:lnSpc>
              <a:spcBef>
                <a:spcPts val="1169"/>
              </a:spcBef>
              <a:buFont typeface="Arial" panose="020B0604020202020204" pitchFamily="34" charset="0"/>
              <a:buChar char="•"/>
              <a:defRPr sz="4677"/>
            </a:lvl3pPr>
            <a:lvl4pPr marL="3742068" indent="-534581" defTabSz="2138324">
              <a:lnSpc>
                <a:spcPct val="90000"/>
              </a:lnSpc>
              <a:spcBef>
                <a:spcPts val="1169"/>
              </a:spcBef>
              <a:buFont typeface="Arial" panose="020B0604020202020204" pitchFamily="34" charset="0"/>
              <a:buChar char="•"/>
              <a:defRPr sz="4209"/>
            </a:lvl4pPr>
            <a:lvl5pPr marL="4811230" indent="-534581" defTabSz="2138324">
              <a:lnSpc>
                <a:spcPct val="90000"/>
              </a:lnSpc>
              <a:spcBef>
                <a:spcPts val="1169"/>
              </a:spcBef>
              <a:buFont typeface="Arial" panose="020B0604020202020204" pitchFamily="34" charset="0"/>
              <a:buChar char="•"/>
              <a:defRPr sz="4209"/>
            </a:lvl5pPr>
            <a:lvl6pPr marL="5880392" indent="-534581" defTabSz="2138324">
              <a:lnSpc>
                <a:spcPct val="90000"/>
              </a:lnSpc>
              <a:spcBef>
                <a:spcPts val="1169"/>
              </a:spcBef>
              <a:buFont typeface="Arial" panose="020B0604020202020204" pitchFamily="34" charset="0"/>
              <a:buChar char="•"/>
              <a:defRPr sz="4209"/>
            </a:lvl6pPr>
            <a:lvl7pPr marL="6949554" indent="-534581" defTabSz="2138324">
              <a:lnSpc>
                <a:spcPct val="90000"/>
              </a:lnSpc>
              <a:spcBef>
                <a:spcPts val="1169"/>
              </a:spcBef>
              <a:buFont typeface="Arial" panose="020B0604020202020204" pitchFamily="34" charset="0"/>
              <a:buChar char="•"/>
              <a:defRPr sz="4209"/>
            </a:lvl7pPr>
            <a:lvl8pPr marL="8018717" indent="-534581" defTabSz="2138324">
              <a:lnSpc>
                <a:spcPct val="90000"/>
              </a:lnSpc>
              <a:spcBef>
                <a:spcPts val="1169"/>
              </a:spcBef>
              <a:buFont typeface="Arial" panose="020B0604020202020204" pitchFamily="34" charset="0"/>
              <a:buChar char="•"/>
              <a:defRPr sz="4209"/>
            </a:lvl8pPr>
            <a:lvl9pPr marL="9087879" indent="-534581" defTabSz="2138324">
              <a:lnSpc>
                <a:spcPct val="90000"/>
              </a:lnSpc>
              <a:spcBef>
                <a:spcPts val="1169"/>
              </a:spcBef>
              <a:buFont typeface="Arial" panose="020B0604020202020204" pitchFamily="34" charset="0"/>
              <a:buChar char="•"/>
              <a:defRPr sz="4209"/>
            </a:lvl9pPr>
          </a:lstStyle>
          <a:p>
            <a:pPr>
              <a:spcBef>
                <a:spcPts val="0"/>
              </a:spcBef>
            </a:pPr>
            <a:r>
              <a:rPr lang="en-IN">
                <a:latin typeface="Times New Roman" panose="02020603050405020304" pitchFamily="18" charset="0"/>
                <a:ea typeface="Calibri" panose="020F0502020204030204" pitchFamily="34" charset="0"/>
                <a:cs typeface="Times New Roman" panose="02020603050405020304" pitchFamily="18" charset="0"/>
              </a:rPr>
              <a:t>From this study, a walking robot that achieved the stated objectives had been developed. This robot is able to produce the basic walking movements using two gearmotors. We developed the robot with a very good intelligence which is easily capable to sense the obstacle and by processing the signal coming from the sensor it is perfectly avoiding the obstacle coming in between the path. Robot take the left or right or the forward movement in according to the sensing signal with the help of the two gear motor which makes the movement of the robot smooth. In future, the sensing range can be increased by increasing the sensor quality with the help of ultrasonic sensor or the IR signal spread all over the provide area.</a:t>
            </a:r>
            <a:endParaRPr lang="en-US" sz="20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8" name="Rectangle 27"/>
          <p:cNvSpPr/>
          <p:nvPr/>
        </p:nvSpPr>
        <p:spPr>
          <a:xfrm>
            <a:off x="10655812" y="28352100"/>
            <a:ext cx="10362150" cy="1015663"/>
          </a:xfrm>
          <a:prstGeom prst="rect">
            <a:avLst/>
          </a:prstGeom>
        </p:spPr>
        <p:txBody>
          <a:bodyPr wrap="square">
            <a:spAutoFit/>
          </a:bodyPr>
          <a:lstStyle/>
          <a:p>
            <a:r>
              <a:rPr lang="en-US" sz="3600" dirty="0"/>
              <a:t>Acknowledgments/ References</a:t>
            </a:r>
          </a:p>
          <a:p>
            <a:r>
              <a:rPr lang="en-IN" sz="2400" dirty="0"/>
              <a:t>Course Faculty Professor Jimmy Mathew</a:t>
            </a:r>
            <a:endParaRPr lang="en-US" sz="2400" dirty="0"/>
          </a:p>
        </p:txBody>
      </p:sp>
      <p:sp>
        <p:nvSpPr>
          <p:cNvPr id="29" name="Rectangle 28"/>
          <p:cNvSpPr/>
          <p:nvPr/>
        </p:nvSpPr>
        <p:spPr>
          <a:xfrm>
            <a:off x="10715662" y="22939604"/>
            <a:ext cx="4298614" cy="646331"/>
          </a:xfrm>
          <a:prstGeom prst="rect">
            <a:avLst/>
          </a:prstGeom>
        </p:spPr>
        <p:txBody>
          <a:bodyPr wrap="none">
            <a:spAutoFit/>
          </a:bodyPr>
          <a:lstStyle/>
          <a:p>
            <a:pPr algn="ctr"/>
            <a:r>
              <a:rPr lang="en-US" sz="3600" dirty="0"/>
              <a:t>Conclusion/ Summary</a:t>
            </a:r>
          </a:p>
        </p:txBody>
      </p:sp>
      <p:sp>
        <p:nvSpPr>
          <p:cNvPr id="30" name="Rectangle 29"/>
          <p:cNvSpPr/>
          <p:nvPr/>
        </p:nvSpPr>
        <p:spPr>
          <a:xfrm>
            <a:off x="10691812" y="27292320"/>
            <a:ext cx="10362150" cy="1015663"/>
          </a:xfrm>
          <a:prstGeom prst="rect">
            <a:avLst/>
          </a:prstGeom>
        </p:spPr>
        <p:txBody>
          <a:bodyPr wrap="square">
            <a:spAutoFit/>
          </a:bodyPr>
          <a:lstStyle/>
          <a:p>
            <a:r>
              <a:rPr lang="en-US" sz="3600" dirty="0"/>
              <a:t>Contact Details</a:t>
            </a:r>
          </a:p>
          <a:p>
            <a:r>
              <a:rPr lang="en-US" sz="2400" dirty="0"/>
              <a:t>nitin.kathpalia2015@vit.ac.in,naman.garg2015@vit.ac.in</a:t>
            </a: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402" y="419068"/>
            <a:ext cx="2142948" cy="2069595"/>
          </a:xfrm>
          <a:prstGeom prst="rect">
            <a:avLst/>
          </a:prstGeom>
        </p:spPr>
      </p:pic>
      <p:sp>
        <p:nvSpPr>
          <p:cNvPr id="4" name="TextBox 3"/>
          <p:cNvSpPr txBox="1"/>
          <p:nvPr/>
        </p:nvSpPr>
        <p:spPr>
          <a:xfrm>
            <a:off x="6497615" y="562649"/>
            <a:ext cx="12967325" cy="734368"/>
          </a:xfrm>
          <a:prstGeom prst="rect">
            <a:avLst/>
          </a:prstGeom>
          <a:noFill/>
        </p:spPr>
        <p:txBody>
          <a:bodyPr wrap="square" rtlCol="0">
            <a:spAutoFit/>
          </a:bodyPr>
          <a:lstStyle/>
          <a:p>
            <a:r>
              <a:rPr lang="en-US" dirty="0"/>
              <a:t>Obstruction Avoidance Robot</a:t>
            </a:r>
          </a:p>
        </p:txBody>
      </p:sp>
      <p:sp>
        <p:nvSpPr>
          <p:cNvPr id="9" name="TextBox 8"/>
          <p:cNvSpPr txBox="1"/>
          <p:nvPr/>
        </p:nvSpPr>
        <p:spPr>
          <a:xfrm>
            <a:off x="387037" y="10670518"/>
            <a:ext cx="10337850" cy="20279911"/>
          </a:xfrm>
          <a:prstGeom prst="rect">
            <a:avLst/>
          </a:prstGeom>
          <a:noFill/>
        </p:spPr>
        <p:txBody>
          <a:bodyPr wrap="square" rtlCol="0">
            <a:spAutoFit/>
          </a:bodyPr>
          <a:lstStyle/>
          <a:p>
            <a:pPr algn="just"/>
            <a:r>
              <a:rPr lang="en-US" sz="2400" dirty="0">
                <a:latin typeface="Times New Roman" panose="02020603050405020304" pitchFamily="18" charset="0"/>
                <a:ea typeface="Calibri" panose="020F0502020204030204" pitchFamily="34" charset="0"/>
                <a:cs typeface="Times New Roman" panose="02020603050405020304" pitchFamily="18" charset="0"/>
              </a:rPr>
              <a:t>The basic idea behind the project is to develop a basic prototype of a robot which can detect and avoid obstacles using an ultrasonic sensor. The ultrasonic sensor mounted on the robot chassis will sense the obstruction and send the signal to raspberry pi. Next, the raspberry pi instructs the IC which acts as the motor controller. This technology can be used for guidance systems for the blind and in self driving cars. </a:t>
            </a:r>
            <a:endParaRPr lang="en-US" sz="2000" dirty="0">
              <a:latin typeface="Calibri" panose="020F0502020204030204" pitchFamily="34" charset="0"/>
              <a:ea typeface="Calibri" panose="020F0502020204030204" pitchFamily="34" charset="0"/>
              <a:cs typeface="Times New Roman" panose="02020603050405020304" pitchFamily="18" charset="0"/>
            </a:endParaRPr>
          </a:p>
          <a:p>
            <a:pPr marR="64135" algn="just">
              <a:spcBef>
                <a:spcPts val="505"/>
              </a:spcBef>
              <a:spcAft>
                <a:spcPts val="505"/>
              </a:spcAft>
            </a:pPr>
            <a:r>
              <a:rPr lang="en-IN" sz="2400" dirty="0">
                <a:latin typeface="Times New Roman" panose="02020603050405020304" pitchFamily="18" charset="0"/>
                <a:ea typeface="Times New Roman" panose="02020603050405020304" pitchFamily="18" charset="0"/>
              </a:rPr>
              <a:t>Working of this </a:t>
            </a:r>
            <a:r>
              <a:rPr lang="en-IN" sz="2400" b="1" dirty="0">
                <a:latin typeface="Times New Roman" panose="02020603050405020304" pitchFamily="18" charset="0"/>
                <a:ea typeface="Times New Roman" panose="02020603050405020304" pitchFamily="18" charset="0"/>
              </a:rPr>
              <a:t>Autonomous Robot</a:t>
            </a:r>
            <a:r>
              <a:rPr lang="en-IN" sz="2400" dirty="0">
                <a:latin typeface="Times New Roman" panose="02020603050405020304" pitchFamily="18" charset="0"/>
                <a:ea typeface="Times New Roman" panose="02020603050405020304" pitchFamily="18" charset="0"/>
              </a:rPr>
              <a:t> is very easy. When the Robot is powered on and starts running, Raspberry Pi measures the distances of objects, in front of it, by using Ultrasonic Sensor Module and stores in a variable. Then </a:t>
            </a:r>
            <a:r>
              <a:rPr lang="en-IN" sz="2400" dirty="0" err="1">
                <a:latin typeface="Times New Roman" panose="02020603050405020304" pitchFamily="18" charset="0"/>
                <a:ea typeface="Times New Roman" panose="02020603050405020304" pitchFamily="18" charset="0"/>
              </a:rPr>
              <a:t>RPi</a:t>
            </a:r>
            <a:r>
              <a:rPr lang="en-IN" sz="2400" dirty="0">
                <a:latin typeface="Times New Roman" panose="02020603050405020304" pitchFamily="18" charset="0"/>
                <a:ea typeface="Times New Roman" panose="02020603050405020304" pitchFamily="18" charset="0"/>
              </a:rPr>
              <a:t> compares this value with predefined values and take decisions accordingly to move the Robot Left, Right, Forward, or backward.</a:t>
            </a:r>
            <a:endParaRPr lang="en-US" sz="2400" dirty="0">
              <a:latin typeface="Times New Roman" panose="02020603050405020304" pitchFamily="18" charset="0"/>
              <a:ea typeface="Times New Roman" panose="02020603050405020304" pitchFamily="18" charset="0"/>
            </a:endParaRPr>
          </a:p>
          <a:p>
            <a:pPr marR="64135" algn="just">
              <a:spcBef>
                <a:spcPts val="505"/>
              </a:spcBef>
              <a:spcAft>
                <a:spcPts val="505"/>
              </a:spcAft>
            </a:pPr>
            <a:r>
              <a:rPr lang="en-IN" sz="2400" dirty="0">
                <a:latin typeface="Times New Roman" panose="02020603050405020304" pitchFamily="18" charset="0"/>
                <a:ea typeface="Times New Roman" panose="02020603050405020304" pitchFamily="18" charset="0"/>
              </a:rPr>
              <a:t>Here in this project, </a:t>
            </a:r>
            <a:r>
              <a:rPr lang="en-IN" sz="2400" b="1" dirty="0">
                <a:latin typeface="Times New Roman" panose="02020603050405020304" pitchFamily="18" charset="0"/>
                <a:ea typeface="Times New Roman" panose="02020603050405020304" pitchFamily="18" charset="0"/>
              </a:rPr>
              <a:t>we have selected 15cm distance for taking any decision</a:t>
            </a:r>
            <a:r>
              <a:rPr lang="en-IN" sz="2400" dirty="0">
                <a:latin typeface="Times New Roman" panose="02020603050405020304" pitchFamily="18" charset="0"/>
                <a:ea typeface="Times New Roman" panose="02020603050405020304" pitchFamily="18" charset="0"/>
              </a:rPr>
              <a:t> by Raspberry Pi. Now whenever Raspberry Pi gets less than the 15cm distance from any object then Raspberry Pi stops the robot and moves it back and then turns it left or right. Now before moving it forward again, Raspberry Pi again checks whether any obstacle is present within the range of 15 cm distance, if yes then again repeats the previous process, else move the robot forward until it will detect any obstacle or object again. </a:t>
            </a:r>
          </a:p>
          <a:p>
            <a:pPr marR="64135" algn="just">
              <a:spcBef>
                <a:spcPts val="505"/>
              </a:spcBef>
              <a:spcAft>
                <a:spcPts val="505"/>
              </a:spcAft>
            </a:pPr>
            <a:r>
              <a:rPr lang="en-IN" sz="3600" dirty="0">
                <a:ea typeface="Times New Roman" panose="02020603050405020304" pitchFamily="18" charset="0"/>
              </a:rPr>
              <a:t>Design and Implementation</a:t>
            </a: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r>
              <a:rPr lang="en-IN" sz="2400" dirty="0">
                <a:ea typeface="Times New Roman" panose="02020603050405020304" pitchFamily="18" charset="0"/>
              </a:rPr>
              <a:t>The above circuit represents the interconnection of components done to develop the robot for the purpose of obstruction avoidance. It uses an ultrasonic sensor to measure the distance from any obstruction whose readings are supplied as input to the L293D IC i.e. the motor driving IC which uses the input to generate output for the motors attached to each wheel. These are interconnected through the raspberry pi which in turn is the controller here and handles the movement of the robot. </a:t>
            </a:r>
          </a:p>
          <a:p>
            <a:pPr marR="64135" algn="just">
              <a:spcBef>
                <a:spcPts val="505"/>
              </a:spcBef>
              <a:spcAft>
                <a:spcPts val="505"/>
              </a:spcAft>
            </a:pPr>
            <a:endParaRPr lang="en-IN" sz="2400" dirty="0">
              <a:ea typeface="Times New Roman" panose="02020603050405020304" pitchFamily="18" charset="0"/>
            </a:endParaRPr>
          </a:p>
          <a:p>
            <a:pPr marR="64135" algn="just">
              <a:spcBef>
                <a:spcPts val="505"/>
              </a:spcBef>
              <a:spcAft>
                <a:spcPts val="505"/>
              </a:spcAft>
            </a:pPr>
            <a:endParaRPr lang="en-US" sz="2400" dirty="0">
              <a:effectLst/>
              <a:latin typeface="Times New Roman" panose="02020603050405020304" pitchFamily="18" charset="0"/>
              <a:ea typeface="Times New Roman" panose="02020603050405020304" pitchFamily="18" charset="0"/>
            </a:endParaRPr>
          </a:p>
        </p:txBody>
      </p:sp>
      <p:cxnSp>
        <p:nvCxnSpPr>
          <p:cNvPr id="18" name="Straight Connector 17"/>
          <p:cNvCxnSpPr/>
          <p:nvPr/>
        </p:nvCxnSpPr>
        <p:spPr>
          <a:xfrm flipV="1">
            <a:off x="387037" y="17540217"/>
            <a:ext cx="10358775" cy="77608"/>
          </a:xfrm>
          <a:prstGeom prst="line">
            <a:avLst/>
          </a:prstGeom>
        </p:spPr>
        <p:style>
          <a:lnRef idx="1">
            <a:schemeClr val="accent1"/>
          </a:lnRef>
          <a:fillRef idx="0">
            <a:schemeClr val="accent1"/>
          </a:fillRef>
          <a:effectRef idx="0">
            <a:schemeClr val="accent1"/>
          </a:effectRef>
          <a:fontRef idx="minor">
            <a:schemeClr val="tx1"/>
          </a:fontRef>
        </p:style>
      </p:cxnSp>
      <p:pic>
        <p:nvPicPr>
          <p:cNvPr id="19" name="Picture 18"/>
          <p:cNvPicPr>
            <a:picLocks noChangeAspect="1"/>
          </p:cNvPicPr>
          <p:nvPr/>
        </p:nvPicPr>
        <p:blipFill>
          <a:blip r:embed="rId3"/>
          <a:stretch>
            <a:fillRect/>
          </a:stretch>
        </p:blipFill>
        <p:spPr>
          <a:xfrm>
            <a:off x="389813" y="18399739"/>
            <a:ext cx="10260105" cy="2277561"/>
          </a:xfrm>
          <a:prstGeom prst="rect">
            <a:avLst/>
          </a:prstGeom>
        </p:spPr>
      </p:pic>
      <p:pic>
        <p:nvPicPr>
          <p:cNvPr id="20" name="Picture 19"/>
          <p:cNvPicPr>
            <a:picLocks noChangeAspect="1"/>
          </p:cNvPicPr>
          <p:nvPr/>
        </p:nvPicPr>
        <p:blipFill>
          <a:blip r:embed="rId4"/>
          <a:stretch>
            <a:fillRect/>
          </a:stretch>
        </p:blipFill>
        <p:spPr>
          <a:xfrm>
            <a:off x="415402" y="21455508"/>
            <a:ext cx="10234516" cy="4906317"/>
          </a:xfrm>
          <a:prstGeom prst="rect">
            <a:avLst/>
          </a:prstGeom>
        </p:spPr>
      </p:pic>
      <p:graphicFrame>
        <p:nvGraphicFramePr>
          <p:cNvPr id="23" name="Table 22"/>
          <p:cNvGraphicFramePr>
            <a:graphicFrameLocks noGrp="1"/>
          </p:cNvGraphicFramePr>
          <p:nvPr>
            <p:extLst>
              <p:ext uri="{D42A27DB-BD31-4B8C-83A1-F6EECF244321}">
                <p14:modId xmlns:p14="http://schemas.microsoft.com/office/powerpoint/2010/main" val="3518392397"/>
              </p:ext>
            </p:extLst>
          </p:nvPr>
        </p:nvGraphicFramePr>
        <p:xfrm>
          <a:off x="10787204" y="3271242"/>
          <a:ext cx="10153363" cy="5378169"/>
        </p:xfrm>
        <a:graphic>
          <a:graphicData uri="http://schemas.openxmlformats.org/drawingml/2006/table">
            <a:tbl>
              <a:tblPr firstRow="1" firstCol="1" bandRow="1">
                <a:tableStyleId>{5C22544A-7EE6-4342-B048-85BDC9FD1C3A}</a:tableStyleId>
              </a:tblPr>
              <a:tblGrid>
                <a:gridCol w="4929289">
                  <a:extLst>
                    <a:ext uri="{9D8B030D-6E8A-4147-A177-3AD203B41FA5}">
                      <a16:colId xmlns:a16="http://schemas.microsoft.com/office/drawing/2014/main" val="1146872022"/>
                    </a:ext>
                  </a:extLst>
                </a:gridCol>
                <a:gridCol w="5224074">
                  <a:extLst>
                    <a:ext uri="{9D8B030D-6E8A-4147-A177-3AD203B41FA5}">
                      <a16:colId xmlns:a16="http://schemas.microsoft.com/office/drawing/2014/main" val="113014592"/>
                    </a:ext>
                  </a:extLst>
                </a:gridCol>
              </a:tblGrid>
              <a:tr h="316363">
                <a:tc>
                  <a:txBody>
                    <a:bodyPr/>
                    <a:lstStyle/>
                    <a:p>
                      <a:pPr marL="0" marR="0">
                        <a:spcBef>
                          <a:spcPts val="0"/>
                        </a:spcBef>
                        <a:spcAft>
                          <a:spcPts val="0"/>
                        </a:spcAft>
                      </a:pPr>
                      <a:r>
                        <a:rPr lang="en-IN" sz="1200">
                          <a:effectLst/>
                        </a:rPr>
                        <a:t>HARDWARE COMPONENT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a:effectLst/>
                        </a:rPr>
                        <a:t>MODEL</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03352795"/>
                  </a:ext>
                </a:extLst>
              </a:tr>
              <a:tr h="316363">
                <a:tc>
                  <a:txBody>
                    <a:bodyPr/>
                    <a:lstStyle/>
                    <a:p>
                      <a:pPr marL="0" marR="0">
                        <a:spcBef>
                          <a:spcPts val="0"/>
                        </a:spcBef>
                        <a:spcAft>
                          <a:spcPts val="0"/>
                        </a:spcAft>
                      </a:pPr>
                      <a:r>
                        <a:rPr lang="en-IN" sz="1200">
                          <a:effectLst/>
                        </a:rPr>
                        <a:t>Raspberry PI</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a:effectLst/>
                        </a:rPr>
                        <a:t>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58629201"/>
                  </a:ext>
                </a:extLst>
              </a:tr>
              <a:tr h="316363">
                <a:tc>
                  <a:txBody>
                    <a:bodyPr/>
                    <a:lstStyle/>
                    <a:p>
                      <a:pPr marL="0" marR="0">
                        <a:spcBef>
                          <a:spcPts val="0"/>
                        </a:spcBef>
                        <a:spcAft>
                          <a:spcPts val="0"/>
                        </a:spcAft>
                      </a:pPr>
                      <a:r>
                        <a:rPr lang="en-IN" sz="1200">
                          <a:effectLst/>
                        </a:rPr>
                        <a:t>Ultrasonic Sensor Module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dirty="0">
                          <a:effectLst/>
                        </a:rPr>
                        <a:t>HC-SR04</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41242107"/>
                  </a:ext>
                </a:extLst>
              </a:tr>
              <a:tr h="316363">
                <a:tc>
                  <a:txBody>
                    <a:bodyPr/>
                    <a:lstStyle/>
                    <a:p>
                      <a:pPr marL="0" marR="0">
                        <a:spcBef>
                          <a:spcPts val="0"/>
                        </a:spcBef>
                        <a:spcAft>
                          <a:spcPts val="0"/>
                        </a:spcAft>
                      </a:pPr>
                      <a:r>
                        <a:rPr lang="en-IN" sz="1200">
                          <a:effectLst/>
                        </a:rPr>
                        <a:t>Robot Chassis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a:effectLst/>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960536697"/>
                  </a:ext>
                </a:extLst>
              </a:tr>
              <a:tr h="316363">
                <a:tc>
                  <a:txBody>
                    <a:bodyPr/>
                    <a:lstStyle/>
                    <a:p>
                      <a:pPr marL="0" marR="0">
                        <a:spcBef>
                          <a:spcPts val="0"/>
                        </a:spcBef>
                        <a:spcAft>
                          <a:spcPts val="0"/>
                        </a:spcAft>
                      </a:pPr>
                      <a:r>
                        <a:rPr lang="en-IN" sz="1200">
                          <a:effectLst/>
                        </a:rPr>
                        <a:t>DC Motor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a:effectLst/>
                        </a:rPr>
                        <a:t>12V</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42625898"/>
                  </a:ext>
                </a:extLst>
              </a:tr>
              <a:tr h="316363">
                <a:tc>
                  <a:txBody>
                    <a:bodyPr/>
                    <a:lstStyle/>
                    <a:p>
                      <a:pPr marL="0" marR="0">
                        <a:spcBef>
                          <a:spcPts val="0"/>
                        </a:spcBef>
                        <a:spcAft>
                          <a:spcPts val="0"/>
                        </a:spcAft>
                      </a:pPr>
                      <a:r>
                        <a:rPr lang="en-IN" sz="1200">
                          <a:effectLst/>
                        </a:rPr>
                        <a:t>IC</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a:effectLst/>
                        </a:rPr>
                        <a:t>L293D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19884769"/>
                  </a:ext>
                </a:extLst>
              </a:tr>
              <a:tr h="316363">
                <a:tc>
                  <a:txBody>
                    <a:bodyPr/>
                    <a:lstStyle/>
                    <a:p>
                      <a:pPr marL="0" marR="0">
                        <a:spcBef>
                          <a:spcPts val="0"/>
                        </a:spcBef>
                        <a:spcAft>
                          <a:spcPts val="0"/>
                        </a:spcAft>
                      </a:pPr>
                      <a:r>
                        <a:rPr lang="en-IN" sz="1200">
                          <a:effectLst/>
                        </a:rPr>
                        <a:t>Bread Board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a:effectLst/>
                        </a:rPr>
                        <a:t>840 points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05767176"/>
                  </a:ext>
                </a:extLst>
              </a:tr>
              <a:tr h="316363">
                <a:tc>
                  <a:txBody>
                    <a:bodyPr/>
                    <a:lstStyle/>
                    <a:p>
                      <a:pPr marL="0" marR="0">
                        <a:spcBef>
                          <a:spcPts val="0"/>
                        </a:spcBef>
                        <a:spcAft>
                          <a:spcPts val="0"/>
                        </a:spcAft>
                      </a:pPr>
                      <a:r>
                        <a:rPr lang="en-IN" sz="1200">
                          <a:effectLst/>
                        </a:rPr>
                        <a:t>Resistor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a:effectLst/>
                        </a:rPr>
                        <a:t>1K</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41724131"/>
                  </a:ext>
                </a:extLst>
              </a:tr>
              <a:tr h="316363">
                <a:tc>
                  <a:txBody>
                    <a:bodyPr/>
                    <a:lstStyle/>
                    <a:p>
                      <a:pPr marL="0" marR="0">
                        <a:spcBef>
                          <a:spcPts val="0"/>
                        </a:spcBef>
                        <a:spcAft>
                          <a:spcPts val="0"/>
                        </a:spcAft>
                      </a:pPr>
                      <a:r>
                        <a:rPr lang="en-IN" sz="1200">
                          <a:effectLst/>
                        </a:rPr>
                        <a:t>Capacitor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a:effectLst/>
                        </a:rPr>
                        <a:t>100nf</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25414449"/>
                  </a:ext>
                </a:extLst>
              </a:tr>
              <a:tr h="316363">
                <a:tc>
                  <a:txBody>
                    <a:bodyPr/>
                    <a:lstStyle/>
                    <a:p>
                      <a:pPr marL="0" marR="0">
                        <a:spcBef>
                          <a:spcPts val="0"/>
                        </a:spcBef>
                        <a:spcAft>
                          <a:spcPts val="0"/>
                        </a:spcAft>
                      </a:pPr>
                      <a:r>
                        <a:rPr lang="en-IN" sz="1200">
                          <a:effectLst/>
                        </a:rPr>
                        <a:t>Connecting Wires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a:effectLst/>
                        </a:rPr>
                        <a: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97072152"/>
                  </a:ext>
                </a:extLst>
              </a:tr>
              <a:tr h="316363">
                <a:tc>
                  <a:txBody>
                    <a:bodyPr/>
                    <a:lstStyle/>
                    <a:p>
                      <a:pPr marL="0" marR="0">
                        <a:spcBef>
                          <a:spcPts val="0"/>
                        </a:spcBef>
                        <a:spcAft>
                          <a:spcPts val="0"/>
                        </a:spcAft>
                      </a:pPr>
                      <a:r>
                        <a:rPr lang="en-IN" sz="1200">
                          <a:effectLst/>
                        </a:rPr>
                        <a:t>Power Supply</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a:effectLst/>
                        </a:rPr>
                        <a:t>12V</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34519093"/>
                  </a:ext>
                </a:extLst>
              </a:tr>
              <a:tr h="632725">
                <a:tc>
                  <a:txBody>
                    <a:bodyPr/>
                    <a:lstStyle/>
                    <a:p>
                      <a:pPr marL="0" marR="0">
                        <a:spcBef>
                          <a:spcPts val="0"/>
                        </a:spcBef>
                        <a:spcAft>
                          <a:spcPts val="0"/>
                        </a:spcAft>
                      </a:pPr>
                      <a:r>
                        <a:rPr lang="en-IN" sz="1200">
                          <a:effectLst/>
                        </a:rPr>
                        <a:t> </a:t>
                      </a:r>
                      <a:endParaRPr lang="en-US" sz="1100">
                        <a:effectLst/>
                      </a:endParaRPr>
                    </a:p>
                    <a:p>
                      <a:pPr marL="0" marR="0">
                        <a:spcBef>
                          <a:spcPts val="0"/>
                        </a:spcBef>
                        <a:spcAft>
                          <a:spcPts val="0"/>
                        </a:spcAft>
                      </a:pPr>
                      <a:r>
                        <a:rPr lang="en-IN" sz="1200">
                          <a:effectLst/>
                        </a:rPr>
                        <a:t>SOFTWARE COMPONENTS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dirty="0">
                          <a:effectLst/>
                        </a:rPr>
                        <a:t> </a:t>
                      </a:r>
                      <a:endParaRPr lang="en-US" sz="1100" dirty="0">
                        <a:effectLst/>
                      </a:endParaRPr>
                    </a:p>
                    <a:p>
                      <a:pPr marL="0" marR="0">
                        <a:spcBef>
                          <a:spcPts val="0"/>
                        </a:spcBef>
                        <a:spcAft>
                          <a:spcPts val="0"/>
                        </a:spcAft>
                      </a:pPr>
                      <a:r>
                        <a:rPr lang="en-IN" sz="1200" dirty="0">
                          <a:effectLst/>
                        </a:rPr>
                        <a:t>VERSION NO.</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20389805"/>
                  </a:ext>
                </a:extLst>
              </a:tr>
              <a:tr h="316363">
                <a:tc>
                  <a:txBody>
                    <a:bodyPr/>
                    <a:lstStyle/>
                    <a:p>
                      <a:pPr marL="0" marR="0">
                        <a:spcBef>
                          <a:spcPts val="0"/>
                        </a:spcBef>
                        <a:spcAft>
                          <a:spcPts val="0"/>
                        </a:spcAft>
                      </a:pPr>
                      <a:r>
                        <a:rPr lang="en-IN" sz="1200">
                          <a:effectLst/>
                        </a:rPr>
                        <a:t>Raspbian OS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rowSpan="2">
                  <a:txBody>
                    <a:bodyPr/>
                    <a:lstStyle/>
                    <a:p>
                      <a:pPr marL="0" marR="0">
                        <a:spcBef>
                          <a:spcPts val="0"/>
                        </a:spcBef>
                        <a:spcAft>
                          <a:spcPts val="0"/>
                        </a:spcAft>
                      </a:pPr>
                      <a:r>
                        <a:rPr lang="en-IN" sz="1200">
                          <a:effectLst/>
                        </a:rPr>
                        <a:t>Jessie</a:t>
                      </a:r>
                      <a:endParaRPr lang="en-US" sz="1100">
                        <a:effectLst/>
                      </a:endParaRPr>
                    </a:p>
                    <a:p>
                      <a:pPr marL="0" marR="0">
                        <a:spcBef>
                          <a:spcPts val="0"/>
                        </a:spcBef>
                        <a:spcAft>
                          <a:spcPts val="0"/>
                        </a:spcAft>
                      </a:pPr>
                      <a:r>
                        <a:rPr lang="en-IN" sz="1200">
                          <a:effectLst/>
                        </a:rPr>
                        <a:t>6.0.1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423284449"/>
                  </a:ext>
                </a:extLst>
              </a:tr>
              <a:tr h="316363">
                <a:tc>
                  <a:txBody>
                    <a:bodyPr/>
                    <a:lstStyle/>
                    <a:p>
                      <a:pPr marL="0" marR="0">
                        <a:spcBef>
                          <a:spcPts val="0"/>
                        </a:spcBef>
                        <a:spcAft>
                          <a:spcPts val="0"/>
                        </a:spcAft>
                      </a:pPr>
                      <a:r>
                        <a:rPr lang="en-IN" sz="1200">
                          <a:effectLst/>
                        </a:rPr>
                        <a:t>VNC Viewer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vMerge="1">
                  <a:txBody>
                    <a:bodyPr/>
                    <a:lstStyle/>
                    <a:p>
                      <a:endParaRPr lang="en-US"/>
                    </a:p>
                  </a:txBody>
                  <a:tcPr/>
                </a:tc>
                <a:extLst>
                  <a:ext uri="{0D108BD9-81ED-4DB2-BD59-A6C34878D82A}">
                    <a16:rowId xmlns:a16="http://schemas.microsoft.com/office/drawing/2014/main" val="788690299"/>
                  </a:ext>
                </a:extLst>
              </a:tr>
              <a:tr h="632725">
                <a:tc>
                  <a:txBody>
                    <a:bodyPr/>
                    <a:lstStyle/>
                    <a:p>
                      <a:pPr marL="0" marR="0">
                        <a:spcBef>
                          <a:spcPts val="0"/>
                        </a:spcBef>
                        <a:spcAft>
                          <a:spcPts val="0"/>
                        </a:spcAft>
                      </a:pPr>
                      <a:r>
                        <a:rPr lang="en-IN" sz="1200" dirty="0">
                          <a:effectLst/>
                        </a:rPr>
                        <a:t>Python Supported Platform</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IN" sz="1200" dirty="0">
                          <a:effectLst/>
                        </a:rPr>
                        <a:t>3.6.0</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90537196"/>
                  </a:ext>
                </a:extLst>
              </a:tr>
            </a:tbl>
          </a:graphicData>
        </a:graphic>
      </p:graphicFrame>
      <p:cxnSp>
        <p:nvCxnSpPr>
          <p:cNvPr id="32" name="Straight Connector 31"/>
          <p:cNvCxnSpPr/>
          <p:nvPr/>
        </p:nvCxnSpPr>
        <p:spPr>
          <a:xfrm>
            <a:off x="10703962" y="8739963"/>
            <a:ext cx="10350000" cy="0"/>
          </a:xfrm>
          <a:prstGeom prst="line">
            <a:avLst/>
          </a:prstGeom>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10715662" y="8710804"/>
            <a:ext cx="3885241" cy="646331"/>
          </a:xfrm>
          <a:prstGeom prst="rect">
            <a:avLst/>
          </a:prstGeom>
          <a:noFill/>
        </p:spPr>
        <p:txBody>
          <a:bodyPr wrap="square" rtlCol="0">
            <a:spAutoFit/>
          </a:bodyPr>
          <a:lstStyle/>
          <a:p>
            <a:r>
              <a:rPr lang="en-US" sz="3600" dirty="0"/>
              <a:t>The project</a:t>
            </a:r>
          </a:p>
        </p:txBody>
      </p:sp>
      <p:cxnSp>
        <p:nvCxnSpPr>
          <p:cNvPr id="35" name="Straight Connector 34"/>
          <p:cNvCxnSpPr/>
          <p:nvPr/>
        </p:nvCxnSpPr>
        <p:spPr>
          <a:xfrm flipV="1">
            <a:off x="10709812" y="9354890"/>
            <a:ext cx="10314000" cy="29860"/>
          </a:xfrm>
          <a:prstGeom prst="line">
            <a:avLst/>
          </a:prstGeom>
        </p:spPr>
        <p:style>
          <a:lnRef idx="1">
            <a:schemeClr val="accent1"/>
          </a:lnRef>
          <a:fillRef idx="0">
            <a:schemeClr val="accent1"/>
          </a:fillRef>
          <a:effectRef idx="0">
            <a:schemeClr val="accent1"/>
          </a:effectRef>
          <a:fontRef idx="minor">
            <a:schemeClr val="tx1"/>
          </a:fontRef>
        </p:style>
      </p:cxnSp>
      <p:pic>
        <p:nvPicPr>
          <p:cNvPr id="36" name="Picture 35"/>
          <p:cNvPicPr>
            <a:picLocks noChangeAspect="1"/>
          </p:cNvPicPr>
          <p:nvPr/>
        </p:nvPicPr>
        <p:blipFill>
          <a:blip r:embed="rId5"/>
          <a:stretch>
            <a:fillRect/>
          </a:stretch>
        </p:blipFill>
        <p:spPr>
          <a:xfrm>
            <a:off x="10831971" y="9500733"/>
            <a:ext cx="10108596" cy="6762074"/>
          </a:xfrm>
          <a:prstGeom prst="rect">
            <a:avLst/>
          </a:prstGeom>
        </p:spPr>
      </p:pic>
      <p:pic>
        <p:nvPicPr>
          <p:cNvPr id="37" name="Picture 36"/>
          <p:cNvPicPr>
            <a:picLocks noChangeAspect="1"/>
          </p:cNvPicPr>
          <p:nvPr/>
        </p:nvPicPr>
        <p:blipFill>
          <a:blip r:embed="rId6"/>
          <a:stretch>
            <a:fillRect/>
          </a:stretch>
        </p:blipFill>
        <p:spPr>
          <a:xfrm>
            <a:off x="10781812" y="16546604"/>
            <a:ext cx="6090343" cy="6382037"/>
          </a:xfrm>
          <a:prstGeom prst="rect">
            <a:avLst/>
          </a:prstGeom>
        </p:spPr>
      </p:pic>
    </p:spTree>
    <p:extLst>
      <p:ext uri="{BB962C8B-B14F-4D97-AF65-F5344CB8AC3E}">
        <p14:creationId xmlns:p14="http://schemas.microsoft.com/office/powerpoint/2010/main" val="360604115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ster_2016_m.potx" id="{C99F4834-73B2-44AB-9211-DD57E3EBE727}" vid="{C99B119E-4D31-4661-B76A-37761BBBC0B1}"/>
    </a:ext>
  </a:extLst>
</a:theme>
</file>

<file path=docProps/app.xml><?xml version="1.0" encoding="utf-8"?>
<Properties xmlns="http://schemas.openxmlformats.org/officeDocument/2006/extended-properties" xmlns:vt="http://schemas.openxmlformats.org/officeDocument/2006/docPropsVTypes">
  <Template/>
  <TotalTime>857</TotalTime>
  <Words>399</Words>
  <Application>Microsoft Office PowerPoint</Application>
  <PresentationFormat>Custom</PresentationFormat>
  <Paragraphs>82</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宋体</vt:lpstr>
      <vt:lpstr>Arial</vt:lpstr>
      <vt:lpstr>Calibri</vt:lpstr>
      <vt:lpstr>Calibri Light</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Jayasankar Variyar</dc:creator>
  <cp:lastModifiedBy>Nitin Kathpalia</cp:lastModifiedBy>
  <cp:revision>41</cp:revision>
  <cp:lastPrinted>2016-11-01T07:13:06Z</cp:lastPrinted>
  <dcterms:created xsi:type="dcterms:W3CDTF">2016-03-28T06:32:15Z</dcterms:created>
  <dcterms:modified xsi:type="dcterms:W3CDTF">2018-05-17T09:55:56Z</dcterms:modified>
</cp:coreProperties>
</file>